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8" r:id="rId5"/>
    <p:sldId id="259" r:id="rId6"/>
    <p:sldId id="261" r:id="rId7"/>
    <p:sldId id="260" r:id="rId8"/>
  </p:sldIdLst>
  <p:sldSz cx="13012738" cy="7315200"/>
  <p:notesSz cx="9144000" cy="6858000"/>
  <p:defaultTextStyle>
    <a:defPPr>
      <a:defRPr lang="pl-PL"/>
    </a:defPPr>
    <a:lvl1pPr algn="l" defTabSz="13001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649288" indent="-192088" algn="l" defTabSz="13001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300163" indent="-385763" algn="l" defTabSz="13001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951038" indent="-579438" algn="l" defTabSz="13001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600325" indent="-771525" algn="l" defTabSz="1300163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26"/>
    <a:srgbClr val="00421F"/>
    <a:srgbClr val="003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95" d="100"/>
          <a:sy n="95" d="100"/>
        </p:scale>
        <p:origin x="828" y="84"/>
      </p:cViewPr>
      <p:guideLst>
        <p:guide orient="horz" pos="2304"/>
        <p:guide pos="40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Łukasz Kopiasz" userId="2cef608b-39b6-4a72-92d3-e8d2bc9091b6" providerId="ADAL" clId="{79A9304E-F2D1-4EDC-BE50-F835050C6A08}"/>
    <pc:docChg chg="undo custSel addSld delSld modSld modMainMaster">
      <pc:chgData name="Łukasz Kopiasz" userId="2cef608b-39b6-4a72-92d3-e8d2bc9091b6" providerId="ADAL" clId="{79A9304E-F2D1-4EDC-BE50-F835050C6A08}" dt="2026-01-30T11:33:50.006" v="92" actId="1076"/>
      <pc:docMkLst>
        <pc:docMk/>
      </pc:docMkLst>
      <pc:sldChg chg="addSp delSp modSp mod">
        <pc:chgData name="Łukasz Kopiasz" userId="2cef608b-39b6-4a72-92d3-e8d2bc9091b6" providerId="ADAL" clId="{79A9304E-F2D1-4EDC-BE50-F835050C6A08}" dt="2026-01-30T11:29:49.396" v="54"/>
        <pc:sldMkLst>
          <pc:docMk/>
          <pc:sldMk cId="0" sldId="258"/>
        </pc:sldMkLst>
        <pc:spChg chg="add mod">
          <ac:chgData name="Łukasz Kopiasz" userId="2cef608b-39b6-4a72-92d3-e8d2bc9091b6" providerId="ADAL" clId="{79A9304E-F2D1-4EDC-BE50-F835050C6A08}" dt="2026-01-30T11:29:49.396" v="54"/>
          <ac:spMkLst>
            <pc:docMk/>
            <pc:sldMk cId="0" sldId="258"/>
            <ac:spMk id="2" creationId="{1B79879E-CB3D-1C6B-FF27-57AD638E3A6B}"/>
          </ac:spMkLst>
        </pc:spChg>
        <pc:spChg chg="mod">
          <ac:chgData name="Łukasz Kopiasz" userId="2cef608b-39b6-4a72-92d3-e8d2bc9091b6" providerId="ADAL" clId="{79A9304E-F2D1-4EDC-BE50-F835050C6A08}" dt="2026-01-30T11:27:51.229" v="10" actId="2711"/>
          <ac:spMkLst>
            <pc:docMk/>
            <pc:sldMk cId="0" sldId="258"/>
            <ac:spMk id="6" creationId="{00000000-0000-0000-0000-000000000000}"/>
          </ac:spMkLst>
        </pc:spChg>
        <pc:spChg chg="add del mod">
          <ac:chgData name="Łukasz Kopiasz" userId="2cef608b-39b6-4a72-92d3-e8d2bc9091b6" providerId="ADAL" clId="{79A9304E-F2D1-4EDC-BE50-F835050C6A08}" dt="2026-01-30T11:29:49.015" v="53" actId="478"/>
          <ac:spMkLst>
            <pc:docMk/>
            <pc:sldMk cId="0" sldId="258"/>
            <ac:spMk id="10" creationId="{186EDDDF-16D4-47F9-A564-78DCAB896E59}"/>
          </ac:spMkLst>
        </pc:spChg>
        <pc:spChg chg="mod">
          <ac:chgData name="Łukasz Kopiasz" userId="2cef608b-39b6-4a72-92d3-e8d2bc9091b6" providerId="ADAL" clId="{79A9304E-F2D1-4EDC-BE50-F835050C6A08}" dt="2026-01-30T11:27:51.229" v="10" actId="2711"/>
          <ac:spMkLst>
            <pc:docMk/>
            <pc:sldMk cId="0" sldId="258"/>
            <ac:spMk id="2050" creationId="{00000000-0000-0000-0000-000000000000}"/>
          </ac:spMkLst>
        </pc:spChg>
      </pc:sldChg>
      <pc:sldChg chg="addSp delSp modSp mod">
        <pc:chgData name="Łukasz Kopiasz" userId="2cef608b-39b6-4a72-92d3-e8d2bc9091b6" providerId="ADAL" clId="{79A9304E-F2D1-4EDC-BE50-F835050C6A08}" dt="2026-01-30T11:33:34.133" v="81" actId="1076"/>
        <pc:sldMkLst>
          <pc:docMk/>
          <pc:sldMk cId="0" sldId="259"/>
        </pc:sldMkLst>
        <pc:spChg chg="add del mod">
          <ac:chgData name="Łukasz Kopiasz" userId="2cef608b-39b6-4a72-92d3-e8d2bc9091b6" providerId="ADAL" clId="{79A9304E-F2D1-4EDC-BE50-F835050C6A08}" dt="2026-01-30T11:29:52.400" v="55" actId="478"/>
          <ac:spMkLst>
            <pc:docMk/>
            <pc:sldMk cId="0" sldId="259"/>
            <ac:spMk id="2" creationId="{00000000-0000-0000-0000-000000000000}"/>
          </ac:spMkLst>
        </pc:spChg>
        <pc:spChg chg="add mod">
          <ac:chgData name="Łukasz Kopiasz" userId="2cef608b-39b6-4a72-92d3-e8d2bc9091b6" providerId="ADAL" clId="{79A9304E-F2D1-4EDC-BE50-F835050C6A08}" dt="2026-01-30T11:29:52.682" v="56"/>
          <ac:spMkLst>
            <pc:docMk/>
            <pc:sldMk cId="0" sldId="259"/>
            <ac:spMk id="3" creationId="{AA82CC97-8297-E397-1868-4962937DC885}"/>
          </ac:spMkLst>
        </pc:spChg>
        <pc:spChg chg="mod">
          <ac:chgData name="Łukasz Kopiasz" userId="2cef608b-39b6-4a72-92d3-e8d2bc9091b6" providerId="ADAL" clId="{79A9304E-F2D1-4EDC-BE50-F835050C6A08}" dt="2026-01-30T11:27:59.113" v="11" actId="2711"/>
          <ac:spMkLst>
            <pc:docMk/>
            <pc:sldMk cId="0" sldId="259"/>
            <ac:spMk id="16" creationId="{00000000-0000-0000-0000-000000000000}"/>
          </ac:spMkLst>
        </pc:spChg>
        <pc:spChg chg="mod">
          <ac:chgData name="Łukasz Kopiasz" userId="2cef608b-39b6-4a72-92d3-e8d2bc9091b6" providerId="ADAL" clId="{79A9304E-F2D1-4EDC-BE50-F835050C6A08}" dt="2026-01-30T11:33:34.133" v="81" actId="1076"/>
          <ac:spMkLst>
            <pc:docMk/>
            <pc:sldMk cId="0" sldId="259"/>
            <ac:spMk id="17" creationId="{00000000-0000-0000-0000-000000000000}"/>
          </ac:spMkLst>
        </pc:spChg>
        <pc:graphicFrameChg chg="del">
          <ac:chgData name="Łukasz Kopiasz" userId="2cef608b-39b6-4a72-92d3-e8d2bc9091b6" providerId="ADAL" clId="{79A9304E-F2D1-4EDC-BE50-F835050C6A08}" dt="2026-01-30T11:33:10.408" v="71" actId="478"/>
          <ac:graphicFrameMkLst>
            <pc:docMk/>
            <pc:sldMk cId="0" sldId="259"/>
            <ac:graphicFrameMk id="18" creationId="{00000000-0000-0000-0000-000000000000}"/>
          </ac:graphicFrameMkLst>
        </pc:graphicFrameChg>
      </pc:sldChg>
      <pc:sldChg chg="addSp delSp modSp mod setBg">
        <pc:chgData name="Łukasz Kopiasz" userId="2cef608b-39b6-4a72-92d3-e8d2bc9091b6" providerId="ADAL" clId="{79A9304E-F2D1-4EDC-BE50-F835050C6A08}" dt="2026-01-30T11:32:32.685" v="67"/>
        <pc:sldMkLst>
          <pc:docMk/>
          <pc:sldMk cId="0" sldId="260"/>
        </pc:sldMkLst>
        <pc:spChg chg="add mod">
          <ac:chgData name="Łukasz Kopiasz" userId="2cef608b-39b6-4a72-92d3-e8d2bc9091b6" providerId="ADAL" clId="{79A9304E-F2D1-4EDC-BE50-F835050C6A08}" dt="2026-01-30T11:29:56.245" v="58"/>
          <ac:spMkLst>
            <pc:docMk/>
            <pc:sldMk cId="0" sldId="260"/>
            <ac:spMk id="2" creationId="{955B5E20-1553-FAA2-FC86-8CB873FF93D5}"/>
          </ac:spMkLst>
        </pc:spChg>
        <pc:spChg chg="add del mod">
          <ac:chgData name="Łukasz Kopiasz" userId="2cef608b-39b6-4a72-92d3-e8d2bc9091b6" providerId="ADAL" clId="{79A9304E-F2D1-4EDC-BE50-F835050C6A08}" dt="2026-01-30T11:29:55.988" v="57" actId="478"/>
          <ac:spMkLst>
            <pc:docMk/>
            <pc:sldMk cId="0" sldId="260"/>
            <ac:spMk id="8" creationId="{ACB85762-DD3F-4F4B-8174-DB67F5F048C1}"/>
          </ac:spMkLst>
        </pc:spChg>
        <pc:spChg chg="mod">
          <ac:chgData name="Łukasz Kopiasz" userId="2cef608b-39b6-4a72-92d3-e8d2bc9091b6" providerId="ADAL" clId="{79A9304E-F2D1-4EDC-BE50-F835050C6A08}" dt="2026-01-30T11:28:03.193" v="12" actId="2711"/>
          <ac:spMkLst>
            <pc:docMk/>
            <pc:sldMk cId="0" sldId="260"/>
            <ac:spMk id="16" creationId="{00000000-0000-0000-0000-000000000000}"/>
          </ac:spMkLst>
        </pc:spChg>
      </pc:sldChg>
      <pc:sldChg chg="new del">
        <pc:chgData name="Łukasz Kopiasz" userId="2cef608b-39b6-4a72-92d3-e8d2bc9091b6" providerId="ADAL" clId="{79A9304E-F2D1-4EDC-BE50-F835050C6A08}" dt="2026-01-30T11:30:06.225" v="65" actId="680"/>
        <pc:sldMkLst>
          <pc:docMk/>
          <pc:sldMk cId="1132961851" sldId="261"/>
        </pc:sldMkLst>
      </pc:sldChg>
      <pc:sldChg chg="delSp modSp add mod">
        <pc:chgData name="Łukasz Kopiasz" userId="2cef608b-39b6-4a72-92d3-e8d2bc9091b6" providerId="ADAL" clId="{79A9304E-F2D1-4EDC-BE50-F835050C6A08}" dt="2026-01-30T11:33:50.006" v="92" actId="1076"/>
        <pc:sldMkLst>
          <pc:docMk/>
          <pc:sldMk cId="1375711464" sldId="261"/>
        </pc:sldMkLst>
        <pc:spChg chg="mod">
          <ac:chgData name="Łukasz Kopiasz" userId="2cef608b-39b6-4a72-92d3-e8d2bc9091b6" providerId="ADAL" clId="{79A9304E-F2D1-4EDC-BE50-F835050C6A08}" dt="2026-01-30T11:33:46.888" v="91" actId="20577"/>
          <ac:spMkLst>
            <pc:docMk/>
            <pc:sldMk cId="1375711464" sldId="261"/>
            <ac:spMk id="16" creationId="{7AFF081E-09B9-BB4F-85F8-B16CE0133B89}"/>
          </ac:spMkLst>
        </pc:spChg>
        <pc:spChg chg="del mod">
          <ac:chgData name="Łukasz Kopiasz" userId="2cef608b-39b6-4a72-92d3-e8d2bc9091b6" providerId="ADAL" clId="{79A9304E-F2D1-4EDC-BE50-F835050C6A08}" dt="2026-01-30T11:33:40.915" v="84" actId="478"/>
          <ac:spMkLst>
            <pc:docMk/>
            <pc:sldMk cId="1375711464" sldId="261"/>
            <ac:spMk id="17" creationId="{95A47FE2-ACF5-8868-8015-ED294EA0DBC1}"/>
          </ac:spMkLst>
        </pc:spChg>
        <pc:graphicFrameChg chg="mod">
          <ac:chgData name="Łukasz Kopiasz" userId="2cef608b-39b6-4a72-92d3-e8d2bc9091b6" providerId="ADAL" clId="{79A9304E-F2D1-4EDC-BE50-F835050C6A08}" dt="2026-01-30T11:33:50.006" v="92" actId="1076"/>
          <ac:graphicFrameMkLst>
            <pc:docMk/>
            <pc:sldMk cId="1375711464" sldId="261"/>
            <ac:graphicFrameMk id="18" creationId="{42D8C36E-17EC-2575-F54C-A431A4581518}"/>
          </ac:graphicFrameMkLst>
        </pc:graphicFrameChg>
      </pc:sldChg>
      <pc:sldChg chg="new del">
        <pc:chgData name="Łukasz Kopiasz" userId="2cef608b-39b6-4a72-92d3-e8d2bc9091b6" providerId="ADAL" clId="{79A9304E-F2D1-4EDC-BE50-F835050C6A08}" dt="2026-01-30T11:29:37.190" v="51" actId="680"/>
        <pc:sldMkLst>
          <pc:docMk/>
          <pc:sldMk cId="1487189125" sldId="261"/>
        </pc:sldMkLst>
      </pc:sldChg>
      <pc:sldChg chg="new del">
        <pc:chgData name="Łukasz Kopiasz" userId="2cef608b-39b6-4a72-92d3-e8d2bc9091b6" providerId="ADAL" clId="{79A9304E-F2D1-4EDC-BE50-F835050C6A08}" dt="2026-01-30T11:27:34.350" v="6" actId="680"/>
        <pc:sldMkLst>
          <pc:docMk/>
          <pc:sldMk cId="1696456004" sldId="261"/>
        </pc:sldMkLst>
      </pc:sldChg>
      <pc:sldChg chg="new del">
        <pc:chgData name="Łukasz Kopiasz" userId="2cef608b-39b6-4a72-92d3-e8d2bc9091b6" providerId="ADAL" clId="{79A9304E-F2D1-4EDC-BE50-F835050C6A08}" dt="2026-01-30T11:29:59.135" v="59" actId="47"/>
        <pc:sldMkLst>
          <pc:docMk/>
          <pc:sldMk cId="4209767338" sldId="261"/>
        </pc:sldMkLst>
      </pc:sldChg>
      <pc:sldChg chg="new del">
        <pc:chgData name="Łukasz Kopiasz" userId="2cef608b-39b6-4a72-92d3-e8d2bc9091b6" providerId="ADAL" clId="{79A9304E-F2D1-4EDC-BE50-F835050C6A08}" dt="2026-01-30T11:30:05.664" v="64" actId="680"/>
        <pc:sldMkLst>
          <pc:docMk/>
          <pc:sldMk cId="718513126" sldId="262"/>
        </pc:sldMkLst>
      </pc:sldChg>
      <pc:sldChg chg="new del">
        <pc:chgData name="Łukasz Kopiasz" userId="2cef608b-39b6-4a72-92d3-e8d2bc9091b6" providerId="ADAL" clId="{79A9304E-F2D1-4EDC-BE50-F835050C6A08}" dt="2026-01-30T11:30:05.361" v="63" actId="680"/>
        <pc:sldMkLst>
          <pc:docMk/>
          <pc:sldMk cId="3740925117" sldId="263"/>
        </pc:sldMkLst>
      </pc:sldChg>
      <pc:sldMasterChg chg="addSp delSp modSp mod modSldLayout">
        <pc:chgData name="Łukasz Kopiasz" userId="2cef608b-39b6-4a72-92d3-e8d2bc9091b6" providerId="ADAL" clId="{79A9304E-F2D1-4EDC-BE50-F835050C6A08}" dt="2026-01-30T11:29:18.762" v="49"/>
        <pc:sldMasterMkLst>
          <pc:docMk/>
          <pc:sldMasterMk cId="0" sldId="2147483648"/>
        </pc:sldMasterMkLst>
        <pc:spChg chg="add del mod">
          <ac:chgData name="Łukasz Kopiasz" userId="2cef608b-39b6-4a72-92d3-e8d2bc9091b6" providerId="ADAL" clId="{79A9304E-F2D1-4EDC-BE50-F835050C6A08}" dt="2026-01-30T11:28:35.268" v="25" actId="20577"/>
          <ac:spMkLst>
            <pc:docMk/>
            <pc:sldMasterMk cId="0" sldId="2147483648"/>
            <ac:spMk id="31" creationId="{B7188B1C-79F2-4DBE-8785-E0AA05FACB9D}"/>
          </ac:spMkLst>
        </pc:spChg>
        <pc:sldLayoutChg chg="addSp delSp modSp mod">
          <pc:chgData name="Łukasz Kopiasz" userId="2cef608b-39b6-4a72-92d3-e8d2bc9091b6" providerId="ADAL" clId="{79A9304E-F2D1-4EDC-BE50-F835050C6A08}" dt="2026-01-30T11:28:48.356" v="29" actId="1035"/>
          <pc:sldLayoutMkLst>
            <pc:docMk/>
            <pc:sldMasterMk cId="0" sldId="2147483648"/>
            <pc:sldLayoutMk cId="0" sldId="2147483649"/>
          </pc:sldLayoutMkLst>
          <pc:spChg chg="add mod">
            <ac:chgData name="Łukasz Kopiasz" userId="2cef608b-39b6-4a72-92d3-e8d2bc9091b6" providerId="ADAL" clId="{79A9304E-F2D1-4EDC-BE50-F835050C6A08}" dt="2026-01-30T11:28:48.356" v="29" actId="1035"/>
            <ac:spMkLst>
              <pc:docMk/>
              <pc:sldMasterMk cId="0" sldId="2147483648"/>
              <pc:sldLayoutMk cId="0" sldId="2147483649"/>
              <ac:spMk id="4" creationId="{23BD3B03-2955-A566-5DD1-E8254B08496F}"/>
            </ac:spMkLst>
          </pc:spChg>
          <pc:spChg chg="del">
            <ac:chgData name="Łukasz Kopiasz" userId="2cef608b-39b6-4a72-92d3-e8d2bc9091b6" providerId="ADAL" clId="{79A9304E-F2D1-4EDC-BE50-F835050C6A08}" dt="2026-01-30T11:28:45.365" v="26" actId="478"/>
            <ac:spMkLst>
              <pc:docMk/>
              <pc:sldMasterMk cId="0" sldId="2147483648"/>
              <pc:sldLayoutMk cId="0" sldId="2147483649"/>
              <ac:spMk id="20" creationId="{4477F4B7-65A7-4D7B-B8D1-5DC5A2E60236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8:52.009" v="31"/>
          <pc:sldLayoutMkLst>
            <pc:docMk/>
            <pc:sldMasterMk cId="0" sldId="2147483648"/>
            <pc:sldLayoutMk cId="0" sldId="2147483650"/>
          </pc:sldLayoutMkLst>
          <pc:spChg chg="add mod">
            <ac:chgData name="Łukasz Kopiasz" userId="2cef608b-39b6-4a72-92d3-e8d2bc9091b6" providerId="ADAL" clId="{79A9304E-F2D1-4EDC-BE50-F835050C6A08}" dt="2026-01-30T11:28:52.009" v="31"/>
            <ac:spMkLst>
              <pc:docMk/>
              <pc:sldMasterMk cId="0" sldId="2147483648"/>
              <pc:sldLayoutMk cId="0" sldId="2147483650"/>
              <ac:spMk id="4" creationId="{6D8F9775-BD0E-6D15-6E5F-EB3D761F251A}"/>
            </ac:spMkLst>
          </pc:spChg>
          <pc:spChg chg="del">
            <ac:chgData name="Łukasz Kopiasz" userId="2cef608b-39b6-4a72-92d3-e8d2bc9091b6" providerId="ADAL" clId="{79A9304E-F2D1-4EDC-BE50-F835050C6A08}" dt="2026-01-30T11:28:51.172" v="30" actId="478"/>
            <ac:spMkLst>
              <pc:docMk/>
              <pc:sldMasterMk cId="0" sldId="2147483648"/>
              <pc:sldLayoutMk cId="0" sldId="2147483650"/>
              <ac:spMk id="22" creationId="{2A05F2CC-7CD7-4E20-ACC9-EAE2469D6C39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8:55.595" v="33"/>
          <pc:sldLayoutMkLst>
            <pc:docMk/>
            <pc:sldMasterMk cId="0" sldId="2147483648"/>
            <pc:sldLayoutMk cId="0" sldId="2147483651"/>
          </pc:sldLayoutMkLst>
          <pc:spChg chg="add mod">
            <ac:chgData name="Łukasz Kopiasz" userId="2cef608b-39b6-4a72-92d3-e8d2bc9091b6" providerId="ADAL" clId="{79A9304E-F2D1-4EDC-BE50-F835050C6A08}" dt="2026-01-30T11:28:55.595" v="33"/>
            <ac:spMkLst>
              <pc:docMk/>
              <pc:sldMasterMk cId="0" sldId="2147483648"/>
              <pc:sldLayoutMk cId="0" sldId="2147483651"/>
              <ac:spMk id="4" creationId="{19A04D09-BB66-A17D-D8C1-FEA7DDC7215B}"/>
            </ac:spMkLst>
          </pc:spChg>
          <pc:spChg chg="del">
            <ac:chgData name="Łukasz Kopiasz" userId="2cef608b-39b6-4a72-92d3-e8d2bc9091b6" providerId="ADAL" clId="{79A9304E-F2D1-4EDC-BE50-F835050C6A08}" dt="2026-01-30T11:28:54.153" v="32" actId="478"/>
            <ac:spMkLst>
              <pc:docMk/>
              <pc:sldMasterMk cId="0" sldId="2147483648"/>
              <pc:sldLayoutMk cId="0" sldId="2147483651"/>
              <ac:spMk id="15" creationId="{E380B1DD-B9CB-454B-AE0F-B292338C3FD6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8:58.323" v="35"/>
          <pc:sldLayoutMkLst>
            <pc:docMk/>
            <pc:sldMasterMk cId="0" sldId="2147483648"/>
            <pc:sldLayoutMk cId="0" sldId="2147483652"/>
          </pc:sldLayoutMkLst>
          <pc:spChg chg="add mod">
            <ac:chgData name="Łukasz Kopiasz" userId="2cef608b-39b6-4a72-92d3-e8d2bc9091b6" providerId="ADAL" clId="{79A9304E-F2D1-4EDC-BE50-F835050C6A08}" dt="2026-01-30T11:28:58.323" v="35"/>
            <ac:spMkLst>
              <pc:docMk/>
              <pc:sldMasterMk cId="0" sldId="2147483648"/>
              <pc:sldLayoutMk cId="0" sldId="2147483652"/>
              <ac:spMk id="5" creationId="{5B115EA1-EA2C-19CC-5844-D2EB8BEF5BBB}"/>
            </ac:spMkLst>
          </pc:spChg>
          <pc:spChg chg="del">
            <ac:chgData name="Łukasz Kopiasz" userId="2cef608b-39b6-4a72-92d3-e8d2bc9091b6" providerId="ADAL" clId="{79A9304E-F2D1-4EDC-BE50-F835050C6A08}" dt="2026-01-30T11:28:58.030" v="34" actId="478"/>
            <ac:spMkLst>
              <pc:docMk/>
              <pc:sldMasterMk cId="0" sldId="2147483648"/>
              <pc:sldLayoutMk cId="0" sldId="2147483652"/>
              <ac:spMk id="15" creationId="{AE1325A8-3B7B-4F8B-9432-3D3E149107DF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01.047" v="37"/>
          <pc:sldLayoutMkLst>
            <pc:docMk/>
            <pc:sldMasterMk cId="0" sldId="2147483648"/>
            <pc:sldLayoutMk cId="0" sldId="2147483653"/>
          </pc:sldLayoutMkLst>
          <pc:spChg chg="add mod">
            <ac:chgData name="Łukasz Kopiasz" userId="2cef608b-39b6-4a72-92d3-e8d2bc9091b6" providerId="ADAL" clId="{79A9304E-F2D1-4EDC-BE50-F835050C6A08}" dt="2026-01-30T11:29:01.047" v="37"/>
            <ac:spMkLst>
              <pc:docMk/>
              <pc:sldMasterMk cId="0" sldId="2147483648"/>
              <pc:sldLayoutMk cId="0" sldId="2147483653"/>
              <ac:spMk id="7" creationId="{6137F9E1-BE34-6879-0F8B-2A16FF3F8C6E}"/>
            </ac:spMkLst>
          </pc:spChg>
          <pc:spChg chg="del">
            <ac:chgData name="Łukasz Kopiasz" userId="2cef608b-39b6-4a72-92d3-e8d2bc9091b6" providerId="ADAL" clId="{79A9304E-F2D1-4EDC-BE50-F835050C6A08}" dt="2026-01-30T11:29:00.759" v="36" actId="478"/>
            <ac:spMkLst>
              <pc:docMk/>
              <pc:sldMasterMk cId="0" sldId="2147483648"/>
              <pc:sldLayoutMk cId="0" sldId="2147483653"/>
              <ac:spMk id="29" creationId="{2DB13490-592E-4E0D-8860-267233DB6818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05.634" v="39"/>
          <pc:sldLayoutMkLst>
            <pc:docMk/>
            <pc:sldMasterMk cId="0" sldId="2147483648"/>
            <pc:sldLayoutMk cId="0" sldId="2147483654"/>
          </pc:sldLayoutMkLst>
          <pc:spChg chg="add mod">
            <ac:chgData name="Łukasz Kopiasz" userId="2cef608b-39b6-4a72-92d3-e8d2bc9091b6" providerId="ADAL" clId="{79A9304E-F2D1-4EDC-BE50-F835050C6A08}" dt="2026-01-30T11:29:05.634" v="39"/>
            <ac:spMkLst>
              <pc:docMk/>
              <pc:sldMasterMk cId="0" sldId="2147483648"/>
              <pc:sldLayoutMk cId="0" sldId="2147483654"/>
              <ac:spMk id="3" creationId="{E736B8B8-BC6F-6829-E368-BFA1998EB7B0}"/>
            </ac:spMkLst>
          </pc:spChg>
          <pc:spChg chg="del">
            <ac:chgData name="Łukasz Kopiasz" userId="2cef608b-39b6-4a72-92d3-e8d2bc9091b6" providerId="ADAL" clId="{79A9304E-F2D1-4EDC-BE50-F835050C6A08}" dt="2026-01-30T11:29:05.373" v="38" actId="478"/>
            <ac:spMkLst>
              <pc:docMk/>
              <pc:sldMasterMk cId="0" sldId="2147483648"/>
              <pc:sldLayoutMk cId="0" sldId="2147483654"/>
              <ac:spMk id="18" creationId="{12B4BB58-9A89-4E8A-9601-CE32C8E211DF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08.107" v="41"/>
          <pc:sldLayoutMkLst>
            <pc:docMk/>
            <pc:sldMasterMk cId="0" sldId="2147483648"/>
            <pc:sldLayoutMk cId="0" sldId="2147483655"/>
          </pc:sldLayoutMkLst>
          <pc:spChg chg="add mod">
            <ac:chgData name="Łukasz Kopiasz" userId="2cef608b-39b6-4a72-92d3-e8d2bc9091b6" providerId="ADAL" clId="{79A9304E-F2D1-4EDC-BE50-F835050C6A08}" dt="2026-01-30T11:29:08.107" v="41"/>
            <ac:spMkLst>
              <pc:docMk/>
              <pc:sldMasterMk cId="0" sldId="2147483648"/>
              <pc:sldLayoutMk cId="0" sldId="2147483655"/>
              <ac:spMk id="2" creationId="{A713ADF3-C3DC-C93B-3955-7ECD162EA23B}"/>
            </ac:spMkLst>
          </pc:spChg>
          <pc:spChg chg="del">
            <ac:chgData name="Łukasz Kopiasz" userId="2cef608b-39b6-4a72-92d3-e8d2bc9091b6" providerId="ADAL" clId="{79A9304E-F2D1-4EDC-BE50-F835050C6A08}" dt="2026-01-30T11:29:07.827" v="40" actId="478"/>
            <ac:spMkLst>
              <pc:docMk/>
              <pc:sldMasterMk cId="0" sldId="2147483648"/>
              <pc:sldLayoutMk cId="0" sldId="2147483655"/>
              <ac:spMk id="23" creationId="{FCB11D44-8FD8-4CBB-B616-3D4AD8ED2F22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10.640" v="43"/>
          <pc:sldLayoutMkLst>
            <pc:docMk/>
            <pc:sldMasterMk cId="0" sldId="2147483648"/>
            <pc:sldLayoutMk cId="0" sldId="2147483656"/>
          </pc:sldLayoutMkLst>
          <pc:spChg chg="add mod">
            <ac:chgData name="Łukasz Kopiasz" userId="2cef608b-39b6-4a72-92d3-e8d2bc9091b6" providerId="ADAL" clId="{79A9304E-F2D1-4EDC-BE50-F835050C6A08}" dt="2026-01-30T11:29:10.640" v="43"/>
            <ac:spMkLst>
              <pc:docMk/>
              <pc:sldMasterMk cId="0" sldId="2147483648"/>
              <pc:sldLayoutMk cId="0" sldId="2147483656"/>
              <ac:spMk id="5" creationId="{680FE086-D721-57DF-6A16-8C2D9BD0A2E9}"/>
            </ac:spMkLst>
          </pc:spChg>
          <pc:spChg chg="del">
            <ac:chgData name="Łukasz Kopiasz" userId="2cef608b-39b6-4a72-92d3-e8d2bc9091b6" providerId="ADAL" clId="{79A9304E-F2D1-4EDC-BE50-F835050C6A08}" dt="2026-01-30T11:29:10.411" v="42" actId="478"/>
            <ac:spMkLst>
              <pc:docMk/>
              <pc:sldMasterMk cId="0" sldId="2147483648"/>
              <pc:sldLayoutMk cId="0" sldId="2147483656"/>
              <ac:spMk id="14" creationId="{BF5B7DE6-4C66-4685-9F9D-F56F4CF9C175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13.747" v="45"/>
          <pc:sldLayoutMkLst>
            <pc:docMk/>
            <pc:sldMasterMk cId="0" sldId="2147483648"/>
            <pc:sldLayoutMk cId="0" sldId="2147483657"/>
          </pc:sldLayoutMkLst>
          <pc:spChg chg="add mod">
            <ac:chgData name="Łukasz Kopiasz" userId="2cef608b-39b6-4a72-92d3-e8d2bc9091b6" providerId="ADAL" clId="{79A9304E-F2D1-4EDC-BE50-F835050C6A08}" dt="2026-01-30T11:29:13.747" v="45"/>
            <ac:spMkLst>
              <pc:docMk/>
              <pc:sldMasterMk cId="0" sldId="2147483648"/>
              <pc:sldLayoutMk cId="0" sldId="2147483657"/>
              <ac:spMk id="5" creationId="{64CACF3E-EFAB-2274-E341-DCF544A37356}"/>
            </ac:spMkLst>
          </pc:spChg>
          <pc:spChg chg="del">
            <ac:chgData name="Łukasz Kopiasz" userId="2cef608b-39b6-4a72-92d3-e8d2bc9091b6" providerId="ADAL" clId="{79A9304E-F2D1-4EDC-BE50-F835050C6A08}" dt="2026-01-30T11:29:13.494" v="44" actId="478"/>
            <ac:spMkLst>
              <pc:docMk/>
              <pc:sldMasterMk cId="0" sldId="2147483648"/>
              <pc:sldLayoutMk cId="0" sldId="2147483657"/>
              <ac:spMk id="14" creationId="{E4F2CCD0-6EE0-4AC0-8371-168B780DDCD1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16.248" v="47"/>
          <pc:sldLayoutMkLst>
            <pc:docMk/>
            <pc:sldMasterMk cId="0" sldId="2147483648"/>
            <pc:sldLayoutMk cId="0" sldId="2147483658"/>
          </pc:sldLayoutMkLst>
          <pc:spChg chg="add mod">
            <ac:chgData name="Łukasz Kopiasz" userId="2cef608b-39b6-4a72-92d3-e8d2bc9091b6" providerId="ADAL" clId="{79A9304E-F2D1-4EDC-BE50-F835050C6A08}" dt="2026-01-30T11:29:16.248" v="47"/>
            <ac:spMkLst>
              <pc:docMk/>
              <pc:sldMasterMk cId="0" sldId="2147483648"/>
              <pc:sldLayoutMk cId="0" sldId="2147483658"/>
              <ac:spMk id="4" creationId="{4657375B-1904-8C32-ABF0-D1CBA61E34F9}"/>
            </ac:spMkLst>
          </pc:spChg>
          <pc:spChg chg="del">
            <ac:chgData name="Łukasz Kopiasz" userId="2cef608b-39b6-4a72-92d3-e8d2bc9091b6" providerId="ADAL" clId="{79A9304E-F2D1-4EDC-BE50-F835050C6A08}" dt="2026-01-30T11:29:16.029" v="46" actId="478"/>
            <ac:spMkLst>
              <pc:docMk/>
              <pc:sldMasterMk cId="0" sldId="2147483648"/>
              <pc:sldLayoutMk cId="0" sldId="2147483658"/>
              <ac:spMk id="7" creationId="{C38736D0-651A-4FDF-A060-8B76A47BACA1}"/>
            </ac:spMkLst>
          </pc:spChg>
        </pc:sldLayoutChg>
        <pc:sldLayoutChg chg="addSp delSp modSp mod">
          <pc:chgData name="Łukasz Kopiasz" userId="2cef608b-39b6-4a72-92d3-e8d2bc9091b6" providerId="ADAL" clId="{79A9304E-F2D1-4EDC-BE50-F835050C6A08}" dt="2026-01-30T11:29:18.762" v="49"/>
          <pc:sldLayoutMkLst>
            <pc:docMk/>
            <pc:sldMasterMk cId="0" sldId="2147483648"/>
            <pc:sldLayoutMk cId="0" sldId="2147483659"/>
          </pc:sldLayoutMkLst>
          <pc:spChg chg="add mod">
            <ac:chgData name="Łukasz Kopiasz" userId="2cef608b-39b6-4a72-92d3-e8d2bc9091b6" providerId="ADAL" clId="{79A9304E-F2D1-4EDC-BE50-F835050C6A08}" dt="2026-01-30T11:29:18.762" v="49"/>
            <ac:spMkLst>
              <pc:docMk/>
              <pc:sldMasterMk cId="0" sldId="2147483648"/>
              <pc:sldLayoutMk cId="0" sldId="2147483659"/>
              <ac:spMk id="4" creationId="{84A4EE19-44B6-FC14-2648-1AED2E72CEE0}"/>
            </ac:spMkLst>
          </pc:spChg>
          <pc:spChg chg="del">
            <ac:chgData name="Łukasz Kopiasz" userId="2cef608b-39b6-4a72-92d3-e8d2bc9091b6" providerId="ADAL" clId="{79A9304E-F2D1-4EDC-BE50-F835050C6A08}" dt="2026-01-30T11:29:18.537" v="48" actId="478"/>
            <ac:spMkLst>
              <pc:docMk/>
              <pc:sldMasterMk cId="0" sldId="2147483648"/>
              <pc:sldLayoutMk cId="0" sldId="2147483659"/>
              <ac:spMk id="7" creationId="{E66F180F-9329-4A55-900D-2BFC5A05F947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0C7CDF4-6629-4966-BE81-E2EE3DCAE24A}" type="datetimeFigureOut">
              <a:rPr lang="pl-PL"/>
              <a:pPr>
                <a:defRPr/>
              </a:pPr>
              <a:t>30.01.2026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284413" y="514350"/>
            <a:ext cx="45751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858E95B-2A4E-44AE-B912-6D0E99E6CD6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7463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75956" y="2272454"/>
            <a:ext cx="11060827" cy="1568027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51911" y="4145280"/>
            <a:ext cx="9108917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0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1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1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2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2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3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3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23BD3B03-2955-A566-5DD1-E8254B084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4657375B-1904-8C32-ABF0-D1CBA61E3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434235" y="220133"/>
            <a:ext cx="2927866" cy="4680374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50637" y="220133"/>
            <a:ext cx="8566719" cy="468037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84A4EE19-44B6-FC14-2648-1AED2E72CE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6D8F9775-BD0E-6D15-6E5F-EB3D761F25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7917" y="4700695"/>
            <a:ext cx="11060827" cy="145288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27917" y="3100494"/>
            <a:ext cx="11060827" cy="160019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0458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091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137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018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522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027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532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036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stopki 1">
            <a:extLst>
              <a:ext uri="{FF2B5EF4-FFF2-40B4-BE49-F238E27FC236}">
                <a16:creationId xmlns:a16="http://schemas.microsoft.com/office/drawing/2014/main" id="{19A04D09-BB66-A17D-D8C1-FEA7DDC721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50637" y="1280161"/>
            <a:ext cx="5747293" cy="362034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614808" y="1280161"/>
            <a:ext cx="5747293" cy="362034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stopki 1">
            <a:extLst>
              <a:ext uri="{FF2B5EF4-FFF2-40B4-BE49-F238E27FC236}">
                <a16:creationId xmlns:a16="http://schemas.microsoft.com/office/drawing/2014/main" id="{5B115EA1-EA2C-19CC-5844-D2EB8BEF5B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50637" y="292948"/>
            <a:ext cx="11711464" cy="12192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50637" y="1637454"/>
            <a:ext cx="5749552" cy="6824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458" indent="0">
              <a:buNone/>
              <a:defRPr sz="2800" b="1"/>
            </a:lvl2pPr>
            <a:lvl3pPr marL="1300917" indent="0">
              <a:buNone/>
              <a:defRPr sz="2600" b="1"/>
            </a:lvl3pPr>
            <a:lvl4pPr marL="1951375" indent="0">
              <a:buNone/>
              <a:defRPr sz="2300" b="1"/>
            </a:lvl4pPr>
            <a:lvl5pPr marL="2601834" indent="0">
              <a:buNone/>
              <a:defRPr sz="2300" b="1"/>
            </a:lvl5pPr>
            <a:lvl6pPr marL="3252292" indent="0">
              <a:buNone/>
              <a:defRPr sz="2300" b="1"/>
            </a:lvl6pPr>
            <a:lvl7pPr marL="3902751" indent="0">
              <a:buNone/>
              <a:defRPr sz="2300" b="1"/>
            </a:lvl7pPr>
            <a:lvl8pPr marL="4553209" indent="0">
              <a:buNone/>
              <a:defRPr sz="2300" b="1"/>
            </a:lvl8pPr>
            <a:lvl9pPr marL="5203668" indent="0">
              <a:buNone/>
              <a:defRPr sz="23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50637" y="2319866"/>
            <a:ext cx="5749552" cy="421470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610292" y="1637454"/>
            <a:ext cx="5751811" cy="6824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458" indent="0">
              <a:buNone/>
              <a:defRPr sz="2800" b="1"/>
            </a:lvl2pPr>
            <a:lvl3pPr marL="1300917" indent="0">
              <a:buNone/>
              <a:defRPr sz="2600" b="1"/>
            </a:lvl3pPr>
            <a:lvl4pPr marL="1951375" indent="0">
              <a:buNone/>
              <a:defRPr sz="2300" b="1"/>
            </a:lvl4pPr>
            <a:lvl5pPr marL="2601834" indent="0">
              <a:buNone/>
              <a:defRPr sz="2300" b="1"/>
            </a:lvl5pPr>
            <a:lvl6pPr marL="3252292" indent="0">
              <a:buNone/>
              <a:defRPr sz="2300" b="1"/>
            </a:lvl6pPr>
            <a:lvl7pPr marL="3902751" indent="0">
              <a:buNone/>
              <a:defRPr sz="2300" b="1"/>
            </a:lvl7pPr>
            <a:lvl8pPr marL="4553209" indent="0">
              <a:buNone/>
              <a:defRPr sz="2300" b="1"/>
            </a:lvl8pPr>
            <a:lvl9pPr marL="5203668" indent="0">
              <a:buNone/>
              <a:defRPr sz="23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610292" y="2319866"/>
            <a:ext cx="5751811" cy="4214707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cxnSp>
        <p:nvCxnSpPr>
          <p:cNvPr id="23" name="Łącznik prosty 22">
            <a:extLst>
              <a:ext uri="{FF2B5EF4-FFF2-40B4-BE49-F238E27FC236}">
                <a16:creationId xmlns:a16="http://schemas.microsoft.com/office/drawing/2014/main" id="{2F12E6A8-0109-47CE-9213-3A1CF46C92CE}"/>
              </a:ext>
            </a:extLst>
          </p:cNvPr>
          <p:cNvCxnSpPr/>
          <p:nvPr userDrawn="1"/>
        </p:nvCxnSpPr>
        <p:spPr>
          <a:xfrm>
            <a:off x="0" y="6550006"/>
            <a:ext cx="13012738" cy="1588"/>
          </a:xfrm>
          <a:prstGeom prst="line">
            <a:avLst/>
          </a:prstGeom>
          <a:ln w="19050">
            <a:solidFill>
              <a:srgbClr val="134D2D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ymbol zastępczy stopki 1">
            <a:extLst>
              <a:ext uri="{FF2B5EF4-FFF2-40B4-BE49-F238E27FC236}">
                <a16:creationId xmlns:a16="http://schemas.microsoft.com/office/drawing/2014/main" id="{6137F9E1-BE34-6879-0F8B-2A16FF3F8C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stopki 1">
            <a:extLst>
              <a:ext uri="{FF2B5EF4-FFF2-40B4-BE49-F238E27FC236}">
                <a16:creationId xmlns:a16="http://schemas.microsoft.com/office/drawing/2014/main" id="{E736B8B8-BC6F-6829-E368-BFA1998EB7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A713ADF3-C3DC-C93B-3955-7ECD162EA2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50639" y="291252"/>
            <a:ext cx="4281101" cy="123952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87619" y="291256"/>
            <a:ext cx="7274482" cy="6107842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50639" y="1530776"/>
            <a:ext cx="4281101" cy="4868321"/>
          </a:xfrm>
        </p:spPr>
        <p:txBody>
          <a:bodyPr/>
          <a:lstStyle>
            <a:lvl1pPr marL="0" indent="0">
              <a:buNone/>
              <a:defRPr sz="2000"/>
            </a:lvl1pPr>
            <a:lvl2pPr marL="650458" indent="0">
              <a:buNone/>
              <a:defRPr sz="1700"/>
            </a:lvl2pPr>
            <a:lvl3pPr marL="1300917" indent="0">
              <a:buNone/>
              <a:defRPr sz="1400"/>
            </a:lvl3pPr>
            <a:lvl4pPr marL="1951375" indent="0">
              <a:buNone/>
              <a:defRPr sz="1300"/>
            </a:lvl4pPr>
            <a:lvl5pPr marL="2601834" indent="0">
              <a:buNone/>
              <a:defRPr sz="1300"/>
            </a:lvl5pPr>
            <a:lvl6pPr marL="3252292" indent="0">
              <a:buNone/>
              <a:defRPr sz="1300"/>
            </a:lvl6pPr>
            <a:lvl7pPr marL="3902751" indent="0">
              <a:buNone/>
              <a:defRPr sz="1300"/>
            </a:lvl7pPr>
            <a:lvl8pPr marL="4553209" indent="0">
              <a:buNone/>
              <a:defRPr sz="1300"/>
            </a:lvl8pPr>
            <a:lvl9pPr marL="5203668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stopki 1">
            <a:extLst>
              <a:ext uri="{FF2B5EF4-FFF2-40B4-BE49-F238E27FC236}">
                <a16:creationId xmlns:a16="http://schemas.microsoft.com/office/drawing/2014/main" id="{680FE086-D721-57DF-6A16-8C2D9BD0A2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50588" y="5120640"/>
            <a:ext cx="7807643" cy="60452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550588" y="653626"/>
            <a:ext cx="7807643" cy="4389120"/>
          </a:xfrm>
        </p:spPr>
        <p:txBody>
          <a:bodyPr rtlCol="0">
            <a:normAutofit/>
          </a:bodyPr>
          <a:lstStyle>
            <a:lvl1pPr marL="0" indent="0">
              <a:buNone/>
              <a:defRPr sz="4600"/>
            </a:lvl1pPr>
            <a:lvl2pPr marL="650458" indent="0">
              <a:buNone/>
              <a:defRPr sz="4000"/>
            </a:lvl2pPr>
            <a:lvl3pPr marL="1300917" indent="0">
              <a:buNone/>
              <a:defRPr sz="3400"/>
            </a:lvl3pPr>
            <a:lvl4pPr marL="1951375" indent="0">
              <a:buNone/>
              <a:defRPr sz="2800"/>
            </a:lvl4pPr>
            <a:lvl5pPr marL="2601834" indent="0">
              <a:buNone/>
              <a:defRPr sz="2800"/>
            </a:lvl5pPr>
            <a:lvl6pPr marL="3252292" indent="0">
              <a:buNone/>
              <a:defRPr sz="2800"/>
            </a:lvl6pPr>
            <a:lvl7pPr marL="3902751" indent="0">
              <a:buNone/>
              <a:defRPr sz="2800"/>
            </a:lvl7pPr>
            <a:lvl8pPr marL="4553209" indent="0">
              <a:buNone/>
              <a:defRPr sz="2800"/>
            </a:lvl8pPr>
            <a:lvl9pPr marL="5203668" indent="0">
              <a:buNone/>
              <a:defRPr sz="28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550588" y="5725161"/>
            <a:ext cx="7807643" cy="858520"/>
          </a:xfrm>
        </p:spPr>
        <p:txBody>
          <a:bodyPr/>
          <a:lstStyle>
            <a:lvl1pPr marL="0" indent="0">
              <a:buNone/>
              <a:defRPr sz="2000"/>
            </a:lvl1pPr>
            <a:lvl2pPr marL="650458" indent="0">
              <a:buNone/>
              <a:defRPr sz="1700"/>
            </a:lvl2pPr>
            <a:lvl3pPr marL="1300917" indent="0">
              <a:buNone/>
              <a:defRPr sz="1400"/>
            </a:lvl3pPr>
            <a:lvl4pPr marL="1951375" indent="0">
              <a:buNone/>
              <a:defRPr sz="1300"/>
            </a:lvl4pPr>
            <a:lvl5pPr marL="2601834" indent="0">
              <a:buNone/>
              <a:defRPr sz="1300"/>
            </a:lvl5pPr>
            <a:lvl6pPr marL="3252292" indent="0">
              <a:buNone/>
              <a:defRPr sz="1300"/>
            </a:lvl6pPr>
            <a:lvl7pPr marL="3902751" indent="0">
              <a:buNone/>
              <a:defRPr sz="1300"/>
            </a:lvl7pPr>
            <a:lvl8pPr marL="4553209" indent="0">
              <a:buNone/>
              <a:defRPr sz="1300"/>
            </a:lvl8pPr>
            <a:lvl9pPr marL="5203668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stopki 1">
            <a:extLst>
              <a:ext uri="{FF2B5EF4-FFF2-40B4-BE49-F238E27FC236}">
                <a16:creationId xmlns:a16="http://schemas.microsoft.com/office/drawing/2014/main" id="{64CACF3E-EFAB-2274-E341-DCF544A37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650875" y="293688"/>
            <a:ext cx="11710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92" tIns="65046" rIns="130092" bIns="650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650875" y="1706563"/>
            <a:ext cx="11710988" cy="482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92" tIns="65046" rIns="130092" bIns="650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31" name="Symbol zastępczy stopki 1">
            <a:extLst>
              <a:ext uri="{FF2B5EF4-FFF2-40B4-BE49-F238E27FC236}">
                <a16:creationId xmlns:a16="http://schemas.microsoft.com/office/drawing/2014/main" id="{B7188B1C-79F2-4DBE-8785-E0AA05FAC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cxnSp>
        <p:nvCxnSpPr>
          <p:cNvPr id="32" name="Łącznik prosty 31">
            <a:extLst>
              <a:ext uri="{FF2B5EF4-FFF2-40B4-BE49-F238E27FC236}">
                <a16:creationId xmlns:a16="http://schemas.microsoft.com/office/drawing/2014/main" id="{5F46401E-050D-45B7-9897-CDD7C865F490}"/>
              </a:ext>
            </a:extLst>
          </p:cNvPr>
          <p:cNvCxnSpPr/>
          <p:nvPr userDrawn="1"/>
        </p:nvCxnSpPr>
        <p:spPr>
          <a:xfrm>
            <a:off x="-11810" y="6541512"/>
            <a:ext cx="13012738" cy="1588"/>
          </a:xfrm>
          <a:prstGeom prst="line">
            <a:avLst/>
          </a:prstGeom>
          <a:ln w="19050">
            <a:solidFill>
              <a:srgbClr val="134D2D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33" name="Obraz 32" descr="D:\OneDrive - Szkoła Główna Gospodarstwa Wiejskiego\DOKUMENTY_PRACA\Identyfikacja SGGW_logotyp itp\SGGW-znak-podstawowy-PL-ciemnozielony-RGB.png">
            <a:extLst>
              <a:ext uri="{FF2B5EF4-FFF2-40B4-BE49-F238E27FC236}">
                <a16:creationId xmlns:a16="http://schemas.microsoft.com/office/drawing/2014/main" id="{88D6DF59-F6AD-4760-A582-4B6963BE6077}"/>
              </a:ext>
            </a:extLst>
          </p:cNvPr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737" y="6622400"/>
            <a:ext cx="1685037" cy="61263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" name="Grupa 33">
            <a:extLst>
              <a:ext uri="{FF2B5EF4-FFF2-40B4-BE49-F238E27FC236}">
                <a16:creationId xmlns:a16="http://schemas.microsoft.com/office/drawing/2014/main" id="{D66DE4D6-00B7-4445-8D69-9E68DCD240E6}"/>
              </a:ext>
            </a:extLst>
          </p:cNvPr>
          <p:cNvGrpSpPr/>
          <p:nvPr userDrawn="1"/>
        </p:nvGrpSpPr>
        <p:grpSpPr>
          <a:xfrm>
            <a:off x="10358264" y="6623030"/>
            <a:ext cx="2003599" cy="612000"/>
            <a:chOff x="10359001" y="6534150"/>
            <a:chExt cx="2003599" cy="612000"/>
          </a:xfrm>
        </p:grpSpPr>
        <p:pic>
          <p:nvPicPr>
            <p:cNvPr id="35" name="Obraz 34">
              <a:extLst>
                <a:ext uri="{FF2B5EF4-FFF2-40B4-BE49-F238E27FC236}">
                  <a16:creationId xmlns:a16="http://schemas.microsoft.com/office/drawing/2014/main" id="{813E9984-C4C9-4B89-8E3F-78B6A927A86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2752"/>
            <a:stretch/>
          </p:blipFill>
          <p:spPr>
            <a:xfrm>
              <a:off x="10359001" y="6534150"/>
              <a:ext cx="683872" cy="612000"/>
            </a:xfrm>
            <a:prstGeom prst="rect">
              <a:avLst/>
            </a:prstGeom>
          </p:spPr>
        </p:pic>
        <p:sp>
          <p:nvSpPr>
            <p:cNvPr id="36" name="Prostokąt 35">
              <a:extLst>
                <a:ext uri="{FF2B5EF4-FFF2-40B4-BE49-F238E27FC236}">
                  <a16:creationId xmlns:a16="http://schemas.microsoft.com/office/drawing/2014/main" id="{3CB838B1-42FD-4F7B-8B93-F64357E56A8E}"/>
                </a:ext>
              </a:extLst>
            </p:cNvPr>
            <p:cNvSpPr/>
            <p:nvPr/>
          </p:nvSpPr>
          <p:spPr>
            <a:xfrm>
              <a:off x="11006138" y="6571230"/>
              <a:ext cx="1356462" cy="5378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005026"/>
                  </a:solidFill>
                  <a:effectLst/>
                  <a:uLnTx/>
                  <a:uFillTx/>
                  <a:latin typeface="SGGW Sans SemiBold" panose="00000A00000000000000" pitchFamily="50" charset="0"/>
                  <a:cs typeface="+mn-cs"/>
                </a:rPr>
                <a:t>Katedra Dietetyki</a:t>
              </a:r>
            </a:p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900" b="1" kern="0" dirty="0">
                  <a:solidFill>
                    <a:srgbClr val="005026"/>
                  </a:solidFill>
                  <a:latin typeface="SGGW Sans SemiBold" panose="00000A00000000000000" pitchFamily="50" charset="0"/>
                  <a:cs typeface="+mn-cs"/>
                </a:rPr>
                <a:t>Instytut Nauk </a:t>
              </a:r>
              <a:br>
                <a:rPr lang="pl-PL" sz="900" b="1" kern="0" dirty="0">
                  <a:solidFill>
                    <a:srgbClr val="005026"/>
                  </a:solidFill>
                  <a:latin typeface="SGGW Sans SemiBold" panose="00000A00000000000000" pitchFamily="50" charset="0"/>
                  <a:cs typeface="+mn-cs"/>
                </a:rPr>
              </a:br>
              <a:r>
                <a:rPr lang="pl-PL" sz="900" b="1" kern="0" dirty="0">
                  <a:solidFill>
                    <a:srgbClr val="005026"/>
                  </a:solidFill>
                  <a:latin typeface="SGGW Sans SemiBold" panose="00000A00000000000000" pitchFamily="50" charset="0"/>
                  <a:cs typeface="+mn-cs"/>
                </a:rPr>
                <a:t>o Żywieniu Człowieka</a:t>
              </a:r>
              <a:endParaRPr kumimoji="0" lang="pl-PL" sz="700" b="1" i="0" u="none" strike="noStrike" kern="0" cap="none" spc="0" normalizeH="0" baseline="0" noProof="0" dirty="0">
                <a:ln>
                  <a:noFill/>
                </a:ln>
                <a:solidFill>
                  <a:srgbClr val="005026"/>
                </a:solidFill>
                <a:effectLst/>
                <a:uLnTx/>
                <a:uFillTx/>
                <a:latin typeface="SGGW Sans SemiBold" panose="00000A00000000000000" pitchFamily="50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1300163" rtl="0" eaLnBrk="0" fontAlgn="base" hangingPunct="0">
        <a:spcBef>
          <a:spcPct val="0"/>
        </a:spcBef>
        <a:spcAft>
          <a:spcPct val="0"/>
        </a:spcAft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2pPr>
      <a:lvl3pPr algn="ctr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3pPr>
      <a:lvl4pPr algn="ctr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4pPr>
      <a:lvl5pPr algn="ctr" defTabSz="1300163" rtl="0" eaLnBrk="0" fontAlgn="base" hangingPunct="0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5pPr>
      <a:lvl6pPr marL="457200" algn="ctr" defTabSz="1300163" rtl="0" fontAlgn="base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6pPr>
      <a:lvl7pPr marL="914400" algn="ctr" defTabSz="1300163" rtl="0" fontAlgn="base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7pPr>
      <a:lvl8pPr marL="1371600" algn="ctr" defTabSz="1300163" rtl="0" fontAlgn="base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8pPr>
      <a:lvl9pPr marL="1828800" algn="ctr" defTabSz="1300163" rtl="0" fontAlgn="base">
        <a:spcBef>
          <a:spcPct val="0"/>
        </a:spcBef>
        <a:spcAft>
          <a:spcPct val="0"/>
        </a:spcAft>
        <a:defRPr sz="6300">
          <a:solidFill>
            <a:schemeClr val="tx1"/>
          </a:solidFill>
          <a:latin typeface="Calibri" pitchFamily="34" charset="0"/>
        </a:defRPr>
      </a:lvl9pPr>
    </p:titleStyle>
    <p:bodyStyle>
      <a:lvl1pPr marL="487363" indent="-487363" algn="l" defTabSz="13001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55688" indent="-406400" algn="l" defTabSz="13001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00" indent="-323850" algn="l" defTabSz="13001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76475" indent="-323850" algn="l" defTabSz="13001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25763" indent="-323850" algn="l" defTabSz="130016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7521" indent="-325229" algn="l" defTabSz="130091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7980" indent="-325229" algn="l" defTabSz="130091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8438" indent="-325229" algn="l" defTabSz="130091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8897" indent="-325229" algn="l" defTabSz="1300917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458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917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1375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1834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2292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2751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3209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3668" algn="l" defTabSz="130091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4"/>
          <p:cNvSpPr>
            <a:spLocks noGrp="1"/>
          </p:cNvSpPr>
          <p:nvPr>
            <p:ph type="ctrTitle"/>
          </p:nvPr>
        </p:nvSpPr>
        <p:spPr>
          <a:xfrm>
            <a:off x="889000" y="704850"/>
            <a:ext cx="11060113" cy="1568450"/>
          </a:xfrm>
        </p:spPr>
        <p:txBody>
          <a:bodyPr/>
          <a:lstStyle/>
          <a:p>
            <a:r>
              <a:rPr lang="pl-PL" dirty="0">
                <a:latin typeface="+mn-lt"/>
              </a:rPr>
              <a:t>Tytuł </a:t>
            </a:r>
          </a:p>
        </p:txBody>
      </p:sp>
      <p:sp>
        <p:nvSpPr>
          <p:cNvPr id="6" name="Podtytuł 5"/>
          <p:cNvSpPr>
            <a:spLocks noGrp="1"/>
          </p:cNvSpPr>
          <p:nvPr>
            <p:ph type="subTitle" idx="1"/>
          </p:nvPr>
        </p:nvSpPr>
        <p:spPr>
          <a:xfrm>
            <a:off x="1898650" y="2144713"/>
            <a:ext cx="9107488" cy="936625"/>
          </a:xfrm>
        </p:spPr>
        <p:txBody>
          <a:bodyPr/>
          <a:lstStyle/>
          <a:p>
            <a:pPr>
              <a:defRPr/>
            </a:pPr>
            <a:r>
              <a:rPr lang="pl-PL" dirty="0"/>
              <a:t>Autorzy, afiliacje</a:t>
            </a:r>
          </a:p>
        </p:txBody>
      </p:sp>
      <p:sp>
        <p:nvSpPr>
          <p:cNvPr id="2" name="Symbol zastępczy stopki 3">
            <a:extLst>
              <a:ext uri="{FF2B5EF4-FFF2-40B4-BE49-F238E27FC236}">
                <a16:creationId xmlns:a16="http://schemas.microsoft.com/office/drawing/2014/main" id="{1B79879E-CB3D-1C6B-FF27-57AD638E3A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</p:spPr>
        <p:txBody>
          <a:bodyPr/>
          <a:lstStyle/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ytuł 1"/>
          <p:cNvSpPr txBox="1">
            <a:spLocks/>
          </p:cNvSpPr>
          <p:nvPr/>
        </p:nvSpPr>
        <p:spPr bwMode="auto">
          <a:xfrm>
            <a:off x="650875" y="293688"/>
            <a:ext cx="11710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92" tIns="65046" rIns="130092" bIns="6504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3001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6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Cel pracy</a:t>
            </a:r>
          </a:p>
        </p:txBody>
      </p:sp>
      <p:sp>
        <p:nvSpPr>
          <p:cNvPr id="17" name="Symbol zastępczy zawartości 2"/>
          <p:cNvSpPr txBox="1">
            <a:spLocks/>
          </p:cNvSpPr>
          <p:nvPr/>
        </p:nvSpPr>
        <p:spPr bwMode="auto">
          <a:xfrm>
            <a:off x="654509" y="2361456"/>
            <a:ext cx="3263900" cy="2167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92" tIns="65046" rIns="130092" bIns="6504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3001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Hipotezy</a:t>
            </a:r>
          </a:p>
          <a:p>
            <a:pPr marL="0" marR="0" lvl="0" indent="0" defTabSz="13001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Metodyka</a:t>
            </a:r>
          </a:p>
          <a:p>
            <a:pPr marL="0" marR="0" lvl="0" indent="0" defTabSz="13001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pl-PL" sz="4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defTabSz="13001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l-PL" sz="4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stopki 3">
            <a:extLst>
              <a:ext uri="{FF2B5EF4-FFF2-40B4-BE49-F238E27FC236}">
                <a16:creationId xmlns:a16="http://schemas.microsoft.com/office/drawing/2014/main" id="{AA82CC97-8297-E397-1868-4962937DC8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</p:spPr>
        <p:txBody>
          <a:bodyPr/>
          <a:lstStyle/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DDF34-8C66-D1F8-F436-3440EB54F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ytuł 1">
            <a:extLst>
              <a:ext uri="{FF2B5EF4-FFF2-40B4-BE49-F238E27FC236}">
                <a16:creationId xmlns:a16="http://schemas.microsoft.com/office/drawing/2014/main" id="{7AFF081E-09B9-BB4F-85F8-B16CE0133B89}"/>
              </a:ext>
            </a:extLst>
          </p:cNvPr>
          <p:cNvSpPr txBox="1">
            <a:spLocks/>
          </p:cNvSpPr>
          <p:nvPr/>
        </p:nvSpPr>
        <p:spPr bwMode="auto">
          <a:xfrm>
            <a:off x="650875" y="293688"/>
            <a:ext cx="11710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92" tIns="65046" rIns="130092" bIns="6504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13001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6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Wyniki</a:t>
            </a:r>
          </a:p>
        </p:txBody>
      </p:sp>
      <p:graphicFrame>
        <p:nvGraphicFramePr>
          <p:cNvPr id="18" name="Wykres 2">
            <a:extLst>
              <a:ext uri="{FF2B5EF4-FFF2-40B4-BE49-F238E27FC236}">
                <a16:creationId xmlns:a16="http://schemas.microsoft.com/office/drawing/2014/main" id="{42D8C36E-17EC-2575-F54C-A431A45815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2146149"/>
              </p:ext>
            </p:extLst>
          </p:nvPr>
        </p:nvGraphicFramePr>
        <p:xfrm>
          <a:off x="4202113" y="1620837"/>
          <a:ext cx="5014912" cy="407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017443" imgH="4072481" progId="Excel.Sheet.8">
                  <p:embed/>
                </p:oleObj>
              </mc:Choice>
              <mc:Fallback>
                <p:oleObj r:id="rId2" imgW="5017443" imgH="4072481" progId="Excel.Sheet.8">
                  <p:embed/>
                  <p:pic>
                    <p:nvPicPr>
                      <p:cNvPr id="18" name="Wykres 2">
                        <a:extLst>
                          <a:ext uri="{FF2B5EF4-FFF2-40B4-BE49-F238E27FC236}">
                            <a16:creationId xmlns:a16="http://schemas.microsoft.com/office/drawing/2014/main" id="{42D8C36E-17EC-2575-F54C-A431A4581518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2113" y="1620837"/>
                        <a:ext cx="5014912" cy="407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ymbol zastępczy stopki 3">
            <a:extLst>
              <a:ext uri="{FF2B5EF4-FFF2-40B4-BE49-F238E27FC236}">
                <a16:creationId xmlns:a16="http://schemas.microsoft.com/office/drawing/2014/main" id="{88A861D6-30EC-5CF3-438B-A39C7D0A12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</p:spPr>
        <p:txBody>
          <a:bodyPr/>
          <a:lstStyle/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75711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ymbol zastępczy zawartości 2"/>
          <p:cNvSpPr txBox="1">
            <a:spLocks/>
          </p:cNvSpPr>
          <p:nvPr/>
        </p:nvSpPr>
        <p:spPr bwMode="auto">
          <a:xfrm>
            <a:off x="650875" y="1706563"/>
            <a:ext cx="11710988" cy="482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30092" tIns="65046" rIns="130092" bIns="6504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13001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4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Podsumowanie </a:t>
            </a:r>
          </a:p>
          <a:p>
            <a:pPr marL="0" marR="0" lvl="0" indent="0" defTabSz="13001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l-PL" sz="4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Wnioski</a:t>
            </a:r>
            <a:endParaRPr kumimoji="0" lang="pl-PL" sz="4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Symbol zastępczy stopki 3">
            <a:extLst>
              <a:ext uri="{FF2B5EF4-FFF2-40B4-BE49-F238E27FC236}">
                <a16:creationId xmlns:a16="http://schemas.microsoft.com/office/drawing/2014/main" id="{955B5E20-1553-FAA2-FC86-8CB873FF9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681" y="6681936"/>
            <a:ext cx="12168188" cy="503238"/>
          </a:xfrm>
        </p:spPr>
        <p:txBody>
          <a:bodyPr/>
          <a:lstStyle/>
          <a:p>
            <a:pPr>
              <a:defRPr/>
            </a:pP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„Fizjologiczne uwarunkowania postępowania dietetycznego”  </a:t>
            </a:r>
            <a:b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XI Konferencja Naukowa, 5-6.11.2026 Warszawa</a:t>
            </a:r>
            <a:endParaRPr lang="pl-PL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D0FBD63DFEC34B9F25279A7EDD0C70" ma:contentTypeVersion="14" ma:contentTypeDescription="Utwórz nowy dokument." ma:contentTypeScope="" ma:versionID="776fe8f73eb46482cde0fe053745cc04">
  <xsd:schema xmlns:xsd="http://www.w3.org/2001/XMLSchema" xmlns:xs="http://www.w3.org/2001/XMLSchema" xmlns:p="http://schemas.microsoft.com/office/2006/metadata/properties" xmlns:ns3="c41f9e14-747a-4701-9185-ab88c25f6c27" xmlns:ns4="1ec5cc62-5107-49bb-ac35-ee9f262548af" targetNamespace="http://schemas.microsoft.com/office/2006/metadata/properties" ma:root="true" ma:fieldsID="16e36b844f6c9d0131f262d685251f6e" ns3:_="" ns4:_="">
    <xsd:import namespace="c41f9e14-747a-4701-9185-ab88c25f6c27"/>
    <xsd:import namespace="1ec5cc62-5107-49bb-ac35-ee9f262548a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f9e14-747a-4701-9185-ab88c25f6c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c5cc62-5107-49bb-ac35-ee9f262548a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6C9793-C7B5-439E-943F-8D4037D836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003B8B-F590-4C44-BF57-088DF01CF2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1f9e14-747a-4701-9185-ab88c25f6c27"/>
    <ds:schemaRef ds:uri="1ec5cc62-5107-49bb-ac35-ee9f262548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8E8FF59-9374-4198-B45C-BBB2E27E73C8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1ec5cc62-5107-49bb-ac35-ee9f262548af"/>
    <ds:schemaRef ds:uri="c41f9e14-747a-4701-9185-ab88c25f6c27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68</Words>
  <Application>Microsoft Office PowerPoint</Application>
  <PresentationFormat>Niestandardowy</PresentationFormat>
  <Paragraphs>13</Paragraphs>
  <Slides>4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Arial</vt:lpstr>
      <vt:lpstr>Calibri</vt:lpstr>
      <vt:lpstr>SGGW Sans SemiBold</vt:lpstr>
      <vt:lpstr>Motyw pakietu Office</vt:lpstr>
      <vt:lpstr>Microsoft Excel 97-2003 Worksheet</vt:lpstr>
      <vt:lpstr>Tytuł 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Mycu</dc:creator>
  <cp:lastModifiedBy>Łukasz Kopiasz</cp:lastModifiedBy>
  <cp:revision>15</cp:revision>
  <dcterms:created xsi:type="dcterms:W3CDTF">2010-01-18T08:05:51Z</dcterms:created>
  <dcterms:modified xsi:type="dcterms:W3CDTF">2026-01-30T11:33:51Z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0x010100E2D0FBD63DFEC34B9F25279A7EDD0C70</vt:lpwstr>
  </property>
</Properties>
</file>