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2" r:id="rId5"/>
  </p:sldIdLst>
  <p:sldSz cx="25199975" cy="35999738"/>
  <p:notesSz cx="9144000" cy="6858000"/>
  <p:defaultTextStyle>
    <a:defPPr>
      <a:defRPr lang="pl-PL"/>
    </a:defPPr>
    <a:lvl1pPr algn="l" defTabSz="3913566" rtl="0" fontAlgn="base">
      <a:spcBef>
        <a:spcPct val="0"/>
      </a:spcBef>
      <a:spcAft>
        <a:spcPct val="0"/>
      </a:spcAft>
      <a:defRPr sz="7828" kern="1200">
        <a:solidFill>
          <a:schemeClr val="tx1"/>
        </a:solidFill>
        <a:latin typeface="Arial" charset="0"/>
        <a:ea typeface="+mn-ea"/>
        <a:cs typeface="Arial" charset="0"/>
      </a:defRPr>
    </a:lvl1pPr>
    <a:lvl2pPr marL="1954394" indent="-578195" algn="l" defTabSz="3913566" rtl="0" fontAlgn="base">
      <a:spcBef>
        <a:spcPct val="0"/>
      </a:spcBef>
      <a:spcAft>
        <a:spcPct val="0"/>
      </a:spcAft>
      <a:defRPr sz="7828" kern="1200">
        <a:solidFill>
          <a:schemeClr val="tx1"/>
        </a:solidFill>
        <a:latin typeface="Arial" charset="0"/>
        <a:ea typeface="+mn-ea"/>
        <a:cs typeface="Arial" charset="0"/>
      </a:defRPr>
    </a:lvl2pPr>
    <a:lvl3pPr marL="3913566" indent="-1161170" algn="l" defTabSz="3913566" rtl="0" fontAlgn="base">
      <a:spcBef>
        <a:spcPct val="0"/>
      </a:spcBef>
      <a:spcAft>
        <a:spcPct val="0"/>
      </a:spcAft>
      <a:defRPr sz="7828" kern="1200">
        <a:solidFill>
          <a:schemeClr val="tx1"/>
        </a:solidFill>
        <a:latin typeface="Arial" charset="0"/>
        <a:ea typeface="+mn-ea"/>
        <a:cs typeface="Arial" charset="0"/>
      </a:defRPr>
    </a:lvl3pPr>
    <a:lvl4pPr marL="5872738" indent="-1744143" algn="l" defTabSz="3913566" rtl="0" fontAlgn="base">
      <a:spcBef>
        <a:spcPct val="0"/>
      </a:spcBef>
      <a:spcAft>
        <a:spcPct val="0"/>
      </a:spcAft>
      <a:defRPr sz="7828" kern="1200">
        <a:solidFill>
          <a:schemeClr val="tx1"/>
        </a:solidFill>
        <a:latin typeface="Arial" charset="0"/>
        <a:ea typeface="+mn-ea"/>
        <a:cs typeface="Arial" charset="0"/>
      </a:defRPr>
    </a:lvl4pPr>
    <a:lvl5pPr marL="7827129" indent="-2322335" algn="l" defTabSz="3913566" rtl="0" fontAlgn="base">
      <a:spcBef>
        <a:spcPct val="0"/>
      </a:spcBef>
      <a:spcAft>
        <a:spcPct val="0"/>
      </a:spcAft>
      <a:defRPr sz="7828" kern="1200">
        <a:solidFill>
          <a:schemeClr val="tx1"/>
        </a:solidFill>
        <a:latin typeface="Arial" charset="0"/>
        <a:ea typeface="+mn-ea"/>
        <a:cs typeface="Arial" charset="0"/>
      </a:defRPr>
    </a:lvl5pPr>
    <a:lvl6pPr marL="6880994" algn="l" defTabSz="2752399" rtl="0" eaLnBrk="1" latinLnBrk="0" hangingPunct="1">
      <a:defRPr sz="7828" kern="1200">
        <a:solidFill>
          <a:schemeClr val="tx1"/>
        </a:solidFill>
        <a:latin typeface="Arial" charset="0"/>
        <a:ea typeface="+mn-ea"/>
        <a:cs typeface="Arial" charset="0"/>
      </a:defRPr>
    </a:lvl6pPr>
    <a:lvl7pPr marL="8257194" algn="l" defTabSz="2752399" rtl="0" eaLnBrk="1" latinLnBrk="0" hangingPunct="1">
      <a:defRPr sz="7828" kern="1200">
        <a:solidFill>
          <a:schemeClr val="tx1"/>
        </a:solidFill>
        <a:latin typeface="Arial" charset="0"/>
        <a:ea typeface="+mn-ea"/>
        <a:cs typeface="Arial" charset="0"/>
      </a:defRPr>
    </a:lvl7pPr>
    <a:lvl8pPr marL="9633393" algn="l" defTabSz="2752399" rtl="0" eaLnBrk="1" latinLnBrk="0" hangingPunct="1">
      <a:defRPr sz="7828" kern="1200">
        <a:solidFill>
          <a:schemeClr val="tx1"/>
        </a:solidFill>
        <a:latin typeface="Arial" charset="0"/>
        <a:ea typeface="+mn-ea"/>
        <a:cs typeface="Arial" charset="0"/>
      </a:defRPr>
    </a:lvl8pPr>
    <a:lvl9pPr marL="11009593" algn="l" defTabSz="2752399" rtl="0" eaLnBrk="1" latinLnBrk="0" hangingPunct="1">
      <a:defRPr sz="7828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339" userDrawn="1">
          <p15:clr>
            <a:srgbClr val="A4A3A4"/>
          </p15:clr>
        </p15:guide>
        <p15:guide id="2" pos="79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228"/>
    <a:srgbClr val="005026"/>
    <a:srgbClr val="0042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9" d="100"/>
          <a:sy n="19" d="100"/>
        </p:scale>
        <p:origin x="3228" y="138"/>
      </p:cViewPr>
      <p:guideLst>
        <p:guide orient="horz" pos="11339"/>
        <p:guide pos="79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Łukasz Kopiasz" userId="2cef608b-39b6-4a72-92d3-e8d2bc9091b6" providerId="ADAL" clId="{79A9304E-F2D1-4EDC-BE50-F835050C6A08}"/>
    <pc:docChg chg="undo custSel addSld delSld modSld sldOrd modMainMaster modNotesMaster">
      <pc:chgData name="Łukasz Kopiasz" userId="2cef608b-39b6-4a72-92d3-e8d2bc9091b6" providerId="ADAL" clId="{79A9304E-F2D1-4EDC-BE50-F835050C6A08}" dt="2026-04-13T10:15:12.142" v="830" actId="20577"/>
      <pc:docMkLst>
        <pc:docMk/>
      </pc:docMkLst>
      <pc:sldChg chg="addSp delSp modSp del mod">
        <pc:chgData name="Łukasz Kopiasz" userId="2cef608b-39b6-4a72-92d3-e8d2bc9091b6" providerId="ADAL" clId="{79A9304E-F2D1-4EDC-BE50-F835050C6A08}" dt="2026-04-13T09:58:46.376" v="223" actId="47"/>
        <pc:sldMkLst>
          <pc:docMk/>
          <pc:sldMk cId="0" sldId="258"/>
        </pc:sldMkLst>
        <pc:spChg chg="add mod">
          <ac:chgData name="Łukasz Kopiasz" userId="2cef608b-39b6-4a72-92d3-e8d2bc9091b6" providerId="ADAL" clId="{79A9304E-F2D1-4EDC-BE50-F835050C6A08}" dt="2026-04-13T09:49:27.197" v="96"/>
          <ac:spMkLst>
            <pc:docMk/>
            <pc:sldMk cId="0" sldId="258"/>
            <ac:spMk id="2" creationId="{1B79879E-CB3D-1C6B-FF27-57AD638E3A6B}"/>
          </ac:spMkLst>
        </pc:spChg>
        <pc:spChg chg="mod">
          <ac:chgData name="Łukasz Kopiasz" userId="2cef608b-39b6-4a72-92d3-e8d2bc9091b6" providerId="ADAL" clId="{79A9304E-F2D1-4EDC-BE50-F835050C6A08}" dt="2026-04-13T09:49:27.197" v="96"/>
          <ac:spMkLst>
            <pc:docMk/>
            <pc:sldMk cId="0" sldId="258"/>
            <ac:spMk id="6" creationId="{00000000-0000-0000-0000-000000000000}"/>
          </ac:spMkLst>
        </pc:spChg>
        <pc:spChg chg="mod">
          <ac:chgData name="Łukasz Kopiasz" userId="2cef608b-39b6-4a72-92d3-e8d2bc9091b6" providerId="ADAL" clId="{79A9304E-F2D1-4EDC-BE50-F835050C6A08}" dt="2026-04-13T09:55:37.717" v="142" actId="14100"/>
          <ac:spMkLst>
            <pc:docMk/>
            <pc:sldMk cId="0" sldId="258"/>
            <ac:spMk id="2050" creationId="{00000000-0000-0000-0000-000000000000}"/>
          </ac:spMkLst>
        </pc:spChg>
      </pc:sldChg>
      <pc:sldChg chg="addSp delSp modSp del mod">
        <pc:chgData name="Łukasz Kopiasz" userId="2cef608b-39b6-4a72-92d3-e8d2bc9091b6" providerId="ADAL" clId="{79A9304E-F2D1-4EDC-BE50-F835050C6A08}" dt="2026-04-13T10:00:19.418" v="266" actId="47"/>
        <pc:sldMkLst>
          <pc:docMk/>
          <pc:sldMk cId="0" sldId="259"/>
        </pc:sldMkLst>
        <pc:spChg chg="add mod">
          <ac:chgData name="Łukasz Kopiasz" userId="2cef608b-39b6-4a72-92d3-e8d2bc9091b6" providerId="ADAL" clId="{79A9304E-F2D1-4EDC-BE50-F835050C6A08}" dt="2026-04-13T09:49:27.197" v="96"/>
          <ac:spMkLst>
            <pc:docMk/>
            <pc:sldMk cId="0" sldId="259"/>
            <ac:spMk id="3" creationId="{AA82CC97-8297-E397-1868-4962937DC885}"/>
          </ac:spMkLst>
        </pc:spChg>
        <pc:spChg chg="mod">
          <ac:chgData name="Łukasz Kopiasz" userId="2cef608b-39b6-4a72-92d3-e8d2bc9091b6" providerId="ADAL" clId="{79A9304E-F2D1-4EDC-BE50-F835050C6A08}" dt="2026-04-13T09:49:27.197" v="96"/>
          <ac:spMkLst>
            <pc:docMk/>
            <pc:sldMk cId="0" sldId="259"/>
            <ac:spMk id="16" creationId="{00000000-0000-0000-0000-000000000000}"/>
          </ac:spMkLst>
        </pc:spChg>
        <pc:spChg chg="mod">
          <ac:chgData name="Łukasz Kopiasz" userId="2cef608b-39b6-4a72-92d3-e8d2bc9091b6" providerId="ADAL" clId="{79A9304E-F2D1-4EDC-BE50-F835050C6A08}" dt="2026-04-13T09:49:27.197" v="96"/>
          <ac:spMkLst>
            <pc:docMk/>
            <pc:sldMk cId="0" sldId="259"/>
            <ac:spMk id="17" creationId="{00000000-0000-0000-0000-000000000000}"/>
          </ac:spMkLst>
        </pc:spChg>
      </pc:sldChg>
      <pc:sldChg chg="addSp delSp modSp del mod setBg">
        <pc:chgData name="Łukasz Kopiasz" userId="2cef608b-39b6-4a72-92d3-e8d2bc9091b6" providerId="ADAL" clId="{79A9304E-F2D1-4EDC-BE50-F835050C6A08}" dt="2026-04-13T10:00:21.373" v="268" actId="47"/>
        <pc:sldMkLst>
          <pc:docMk/>
          <pc:sldMk cId="0" sldId="260"/>
        </pc:sldMkLst>
        <pc:spChg chg="add mod">
          <ac:chgData name="Łukasz Kopiasz" userId="2cef608b-39b6-4a72-92d3-e8d2bc9091b6" providerId="ADAL" clId="{79A9304E-F2D1-4EDC-BE50-F835050C6A08}" dt="2026-04-13T09:49:27.197" v="96"/>
          <ac:spMkLst>
            <pc:docMk/>
            <pc:sldMk cId="0" sldId="260"/>
            <ac:spMk id="2" creationId="{955B5E20-1553-FAA2-FC86-8CB873FF93D5}"/>
          </ac:spMkLst>
        </pc:spChg>
        <pc:spChg chg="mod">
          <ac:chgData name="Łukasz Kopiasz" userId="2cef608b-39b6-4a72-92d3-e8d2bc9091b6" providerId="ADAL" clId="{79A9304E-F2D1-4EDC-BE50-F835050C6A08}" dt="2026-04-13T09:49:27.197" v="96"/>
          <ac:spMkLst>
            <pc:docMk/>
            <pc:sldMk cId="0" sldId="260"/>
            <ac:spMk id="16" creationId="{00000000-0000-0000-0000-000000000000}"/>
          </ac:spMkLst>
        </pc:spChg>
      </pc:sldChg>
      <pc:sldChg chg="delSp modSp add del mod">
        <pc:chgData name="Łukasz Kopiasz" userId="2cef608b-39b6-4a72-92d3-e8d2bc9091b6" providerId="ADAL" clId="{79A9304E-F2D1-4EDC-BE50-F835050C6A08}" dt="2026-04-13T10:00:20.157" v="267" actId="47"/>
        <pc:sldMkLst>
          <pc:docMk/>
          <pc:sldMk cId="1375711464" sldId="261"/>
        </pc:sldMkLst>
        <pc:spChg chg="mod">
          <ac:chgData name="Łukasz Kopiasz" userId="2cef608b-39b6-4a72-92d3-e8d2bc9091b6" providerId="ADAL" clId="{79A9304E-F2D1-4EDC-BE50-F835050C6A08}" dt="2026-04-13T09:49:27.197" v="96"/>
          <ac:spMkLst>
            <pc:docMk/>
            <pc:sldMk cId="1375711464" sldId="261"/>
            <ac:spMk id="3" creationId="{88A861D6-30EC-5CF3-438B-A39C7D0A1204}"/>
          </ac:spMkLst>
        </pc:spChg>
        <pc:spChg chg="mod">
          <ac:chgData name="Łukasz Kopiasz" userId="2cef608b-39b6-4a72-92d3-e8d2bc9091b6" providerId="ADAL" clId="{79A9304E-F2D1-4EDC-BE50-F835050C6A08}" dt="2026-04-13T09:49:27.197" v="96"/>
          <ac:spMkLst>
            <pc:docMk/>
            <pc:sldMk cId="1375711464" sldId="261"/>
            <ac:spMk id="16" creationId="{7AFF081E-09B9-BB4F-85F8-B16CE0133B89}"/>
          </ac:spMkLst>
        </pc:spChg>
        <pc:graphicFrameChg chg="mod">
          <ac:chgData name="Łukasz Kopiasz" userId="2cef608b-39b6-4a72-92d3-e8d2bc9091b6" providerId="ADAL" clId="{79A9304E-F2D1-4EDC-BE50-F835050C6A08}" dt="2026-04-13T09:49:27.197" v="96"/>
          <ac:graphicFrameMkLst>
            <pc:docMk/>
            <pc:sldMk cId="1375711464" sldId="261"/>
            <ac:graphicFrameMk id="18" creationId="{42D8C36E-17EC-2575-F54C-A431A4581518}"/>
          </ac:graphicFrameMkLst>
        </pc:graphicFrameChg>
      </pc:sldChg>
      <pc:sldChg chg="addSp modSp new mod ord">
        <pc:chgData name="Łukasz Kopiasz" userId="2cef608b-39b6-4a72-92d3-e8d2bc9091b6" providerId="ADAL" clId="{79A9304E-F2D1-4EDC-BE50-F835050C6A08}" dt="2026-04-13T10:15:12.142" v="830" actId="20577"/>
        <pc:sldMkLst>
          <pc:docMk/>
          <pc:sldMk cId="1371703885" sldId="262"/>
        </pc:sldMkLst>
        <pc:spChg chg="mod">
          <ac:chgData name="Łukasz Kopiasz" userId="2cef608b-39b6-4a72-92d3-e8d2bc9091b6" providerId="ADAL" clId="{79A9304E-F2D1-4EDC-BE50-F835050C6A08}" dt="2026-04-13T09:58:37.887" v="222" actId="403"/>
          <ac:spMkLst>
            <pc:docMk/>
            <pc:sldMk cId="1371703885" sldId="262"/>
            <ac:spMk id="2" creationId="{48C3589C-AD64-CF6D-701A-5A5C655265EC}"/>
          </ac:spMkLst>
        </pc:spChg>
        <pc:spChg chg="add mod">
          <ac:chgData name="Łukasz Kopiasz" userId="2cef608b-39b6-4a72-92d3-e8d2bc9091b6" providerId="ADAL" clId="{79A9304E-F2D1-4EDC-BE50-F835050C6A08}" dt="2026-04-13T09:55:44.639" v="146"/>
          <ac:spMkLst>
            <pc:docMk/>
            <pc:sldMk cId="1371703885" sldId="262"/>
            <ac:spMk id="3" creationId="{0DB5454B-9213-8B6E-E4D0-DA751820EFC7}"/>
          </ac:spMkLst>
        </pc:spChg>
        <pc:spChg chg="add mod">
          <ac:chgData name="Łukasz Kopiasz" userId="2cef608b-39b6-4a72-92d3-e8d2bc9091b6" providerId="ADAL" clId="{79A9304E-F2D1-4EDC-BE50-F835050C6A08}" dt="2026-04-13T10:15:01.655" v="828" actId="6549"/>
          <ac:spMkLst>
            <pc:docMk/>
            <pc:sldMk cId="1371703885" sldId="262"/>
            <ac:spMk id="3" creationId="{31945A78-C85A-868F-E2A6-E1A75B52A18F}"/>
          </ac:spMkLst>
        </pc:spChg>
        <pc:spChg chg="add mod">
          <ac:chgData name="Łukasz Kopiasz" userId="2cef608b-39b6-4a72-92d3-e8d2bc9091b6" providerId="ADAL" clId="{79A9304E-F2D1-4EDC-BE50-F835050C6A08}" dt="2026-04-13T09:55:44.639" v="146"/>
          <ac:spMkLst>
            <pc:docMk/>
            <pc:sldMk cId="1371703885" sldId="262"/>
            <ac:spMk id="4" creationId="{C34129E3-B54A-D115-447E-A1809438AAFF}"/>
          </ac:spMkLst>
        </pc:spChg>
        <pc:spChg chg="add mod">
          <ac:chgData name="Łukasz Kopiasz" userId="2cef608b-39b6-4a72-92d3-e8d2bc9091b6" providerId="ADAL" clId="{79A9304E-F2D1-4EDC-BE50-F835050C6A08}" dt="2026-04-13T10:07:49.518" v="274" actId="404"/>
          <ac:spMkLst>
            <pc:docMk/>
            <pc:sldMk cId="1371703885" sldId="262"/>
            <ac:spMk id="5" creationId="{43F8E734-96E8-54EF-78D9-E488AB826CCC}"/>
          </ac:spMkLst>
        </pc:spChg>
        <pc:spChg chg="add mod">
          <ac:chgData name="Łukasz Kopiasz" userId="2cef608b-39b6-4a72-92d3-e8d2bc9091b6" providerId="ADAL" clId="{79A9304E-F2D1-4EDC-BE50-F835050C6A08}" dt="2026-04-13T10:07:52.426" v="275" actId="404"/>
          <ac:spMkLst>
            <pc:docMk/>
            <pc:sldMk cId="1371703885" sldId="262"/>
            <ac:spMk id="6" creationId="{24B05CC9-361C-81B9-0106-1D8A69A96232}"/>
          </ac:spMkLst>
        </pc:spChg>
        <pc:spChg chg="add mod">
          <ac:chgData name="Łukasz Kopiasz" userId="2cef608b-39b6-4a72-92d3-e8d2bc9091b6" providerId="ADAL" clId="{79A9304E-F2D1-4EDC-BE50-F835050C6A08}" dt="2026-04-13T09:59:15.536" v="231" actId="1076"/>
          <ac:spMkLst>
            <pc:docMk/>
            <pc:sldMk cId="1371703885" sldId="262"/>
            <ac:spMk id="7" creationId="{207459CE-1C5A-4BAD-094F-C0F918489686}"/>
          </ac:spMkLst>
        </pc:spChg>
        <pc:spChg chg="add mod">
          <ac:chgData name="Łukasz Kopiasz" userId="2cef608b-39b6-4a72-92d3-e8d2bc9091b6" providerId="ADAL" clId="{79A9304E-F2D1-4EDC-BE50-F835050C6A08}" dt="2026-04-13T09:59:18.729" v="233" actId="404"/>
          <ac:spMkLst>
            <pc:docMk/>
            <pc:sldMk cId="1371703885" sldId="262"/>
            <ac:spMk id="8" creationId="{AC496008-119B-F382-C825-D0053F1567D9}"/>
          </ac:spMkLst>
        </pc:spChg>
        <pc:spChg chg="add mod">
          <ac:chgData name="Łukasz Kopiasz" userId="2cef608b-39b6-4a72-92d3-e8d2bc9091b6" providerId="ADAL" clId="{79A9304E-F2D1-4EDC-BE50-F835050C6A08}" dt="2026-04-13T10:08:09.044" v="283" actId="404"/>
          <ac:spMkLst>
            <pc:docMk/>
            <pc:sldMk cId="1371703885" sldId="262"/>
            <ac:spMk id="9" creationId="{0BC9DD04-54D0-2AC3-A805-FEEA09CC66A4}"/>
          </ac:spMkLst>
        </pc:spChg>
        <pc:spChg chg="add mod">
          <ac:chgData name="Łukasz Kopiasz" userId="2cef608b-39b6-4a72-92d3-e8d2bc9091b6" providerId="ADAL" clId="{79A9304E-F2D1-4EDC-BE50-F835050C6A08}" dt="2026-04-13T10:09:56.611" v="354" actId="1076"/>
          <ac:spMkLst>
            <pc:docMk/>
            <pc:sldMk cId="1371703885" sldId="262"/>
            <ac:spMk id="11" creationId="{3DE9F881-F8E2-CD06-BCA6-53C7B2F0A09D}"/>
          </ac:spMkLst>
        </pc:spChg>
        <pc:spChg chg="add mod">
          <ac:chgData name="Łukasz Kopiasz" userId="2cef608b-39b6-4a72-92d3-e8d2bc9091b6" providerId="ADAL" clId="{79A9304E-F2D1-4EDC-BE50-F835050C6A08}" dt="2026-04-13T10:08:39.904" v="353" actId="20577"/>
          <ac:spMkLst>
            <pc:docMk/>
            <pc:sldMk cId="1371703885" sldId="262"/>
            <ac:spMk id="12" creationId="{8EF193E7-CD92-905B-6621-1A53EB56A7D7}"/>
          </ac:spMkLst>
        </pc:spChg>
        <pc:spChg chg="add mod">
          <ac:chgData name="Łukasz Kopiasz" userId="2cef608b-39b6-4a72-92d3-e8d2bc9091b6" providerId="ADAL" clId="{79A9304E-F2D1-4EDC-BE50-F835050C6A08}" dt="2026-04-13T10:15:12.142" v="830" actId="20577"/>
          <ac:spMkLst>
            <pc:docMk/>
            <pc:sldMk cId="1371703885" sldId="262"/>
            <ac:spMk id="13" creationId="{0D66C9A2-DEF0-A4F6-6D6B-F8166AF4AF2F}"/>
          </ac:spMkLst>
        </pc:spChg>
        <pc:graphicFrameChg chg="add mod">
          <ac:chgData name="Łukasz Kopiasz" userId="2cef608b-39b6-4a72-92d3-e8d2bc9091b6" providerId="ADAL" clId="{79A9304E-F2D1-4EDC-BE50-F835050C6A08}" dt="2026-04-13T09:57:57.311" v="182" actId="1076"/>
          <ac:graphicFrameMkLst>
            <pc:docMk/>
            <pc:sldMk cId="1371703885" sldId="262"/>
            <ac:graphicFrameMk id="10" creationId="{98D307B0-13C6-79D2-B045-02D3E1774E72}"/>
          </ac:graphicFrameMkLst>
        </pc:graphicFrameChg>
      </pc:sldChg>
      <pc:sldMasterChg chg="addSp delSp modSp mod modSldLayout">
        <pc:chgData name="Łukasz Kopiasz" userId="2cef608b-39b6-4a72-92d3-e8d2bc9091b6" providerId="ADAL" clId="{79A9304E-F2D1-4EDC-BE50-F835050C6A08}" dt="2026-04-13T09:54:43.194" v="138" actId="1076"/>
        <pc:sldMasterMkLst>
          <pc:docMk/>
          <pc:sldMasterMk cId="0" sldId="2147483648"/>
        </pc:sldMasterMkLst>
        <pc:spChg chg="mod topLvl">
          <ac:chgData name="Łukasz Kopiasz" userId="2cef608b-39b6-4a72-92d3-e8d2bc9091b6" providerId="ADAL" clId="{79A9304E-F2D1-4EDC-BE50-F835050C6A08}" dt="2026-04-13T09:54:30.895" v="137" actId="164"/>
          <ac:spMkLst>
            <pc:docMk/>
            <pc:sldMasterMk cId="0" sldId="2147483648"/>
            <ac:spMk id="5" creationId="{E4848FB9-CA6A-69FC-2B0D-79E9E22DD993}"/>
          </ac:spMkLst>
        </pc:spChg>
        <pc:spChg chg="add del mod">
          <ac:chgData name="Łukasz Kopiasz" userId="2cef608b-39b6-4a72-92d3-e8d2bc9091b6" providerId="ADAL" clId="{79A9304E-F2D1-4EDC-BE50-F835050C6A08}" dt="2026-04-13T09:52:29.728" v="112" actId="403"/>
          <ac:spMkLst>
            <pc:docMk/>
            <pc:sldMasterMk cId="0" sldId="2147483648"/>
            <ac:spMk id="31" creationId="{B7188B1C-79F2-4DBE-8785-E0AA05FACB9D}"/>
          </ac:spMkLst>
        </pc:spChg>
        <pc:spChg chg="mod">
          <ac:chgData name="Łukasz Kopiasz" userId="2cef608b-39b6-4a72-92d3-e8d2bc9091b6" providerId="ADAL" clId="{79A9304E-F2D1-4EDC-BE50-F835050C6A08}" dt="2026-04-13T09:49:27.197" v="96"/>
          <ac:spMkLst>
            <pc:docMk/>
            <pc:sldMasterMk cId="0" sldId="2147483648"/>
            <ac:spMk id="36" creationId="{3CB838B1-42FD-4F7B-8B93-F64357E56A8E}"/>
          </ac:spMkLst>
        </pc:spChg>
        <pc:spChg chg="mod">
          <ac:chgData name="Łukasz Kopiasz" userId="2cef608b-39b6-4a72-92d3-e8d2bc9091b6" providerId="ADAL" clId="{79A9304E-F2D1-4EDC-BE50-F835050C6A08}" dt="2026-04-13T09:49:27.197" v="96"/>
          <ac:spMkLst>
            <pc:docMk/>
            <pc:sldMasterMk cId="0" sldId="2147483648"/>
            <ac:spMk id="1026" creationId="{00000000-0000-0000-0000-000000000000}"/>
          </ac:spMkLst>
        </pc:spChg>
        <pc:spChg chg="mod">
          <ac:chgData name="Łukasz Kopiasz" userId="2cef608b-39b6-4a72-92d3-e8d2bc9091b6" providerId="ADAL" clId="{79A9304E-F2D1-4EDC-BE50-F835050C6A08}" dt="2026-04-13T09:49:27.197" v="96"/>
          <ac:spMkLst>
            <pc:docMk/>
            <pc:sldMasterMk cId="0" sldId="2147483648"/>
            <ac:spMk id="1027" creationId="{00000000-0000-0000-0000-000000000000}"/>
          </ac:spMkLst>
        </pc:spChg>
        <pc:grpChg chg="add del mod">
          <ac:chgData name="Łukasz Kopiasz" userId="2cef608b-39b6-4a72-92d3-e8d2bc9091b6" providerId="ADAL" clId="{79A9304E-F2D1-4EDC-BE50-F835050C6A08}" dt="2026-04-13T09:53:28.316" v="128" actId="165"/>
          <ac:grpSpMkLst>
            <pc:docMk/>
            <pc:sldMasterMk cId="0" sldId="2147483648"/>
            <ac:grpSpMk id="3" creationId="{B17F40EE-F934-5F23-1A0C-AD9602E340B7}"/>
          </ac:grpSpMkLst>
        </pc:grpChg>
        <pc:grpChg chg="add mod">
          <ac:chgData name="Łukasz Kopiasz" userId="2cef608b-39b6-4a72-92d3-e8d2bc9091b6" providerId="ADAL" clId="{79A9304E-F2D1-4EDC-BE50-F835050C6A08}" dt="2026-04-13T09:54:43.194" v="138" actId="1076"/>
          <ac:grpSpMkLst>
            <pc:docMk/>
            <pc:sldMasterMk cId="0" sldId="2147483648"/>
            <ac:grpSpMk id="7" creationId="{E1A57853-5EE3-613B-D435-3F2DBE5F183C}"/>
          </ac:grpSpMkLst>
        </pc:grpChg>
        <pc:grpChg chg="del mod">
          <ac:chgData name="Łukasz Kopiasz" userId="2cef608b-39b6-4a72-92d3-e8d2bc9091b6" providerId="ADAL" clId="{79A9304E-F2D1-4EDC-BE50-F835050C6A08}" dt="2026-04-13T09:51:40.360" v="101" actId="478"/>
          <ac:grpSpMkLst>
            <pc:docMk/>
            <pc:sldMasterMk cId="0" sldId="2147483648"/>
            <ac:grpSpMk id="34" creationId="{D66DE4D6-00B7-4445-8D69-9E68DCD240E6}"/>
          </ac:grpSpMkLst>
        </pc:grpChg>
        <pc:picChg chg="add mod">
          <ac:chgData name="Łukasz Kopiasz" userId="2cef608b-39b6-4a72-92d3-e8d2bc9091b6" providerId="ADAL" clId="{79A9304E-F2D1-4EDC-BE50-F835050C6A08}" dt="2026-04-13T09:52:38.725" v="113" actId="14100"/>
          <ac:picMkLst>
            <pc:docMk/>
            <pc:sldMasterMk cId="0" sldId="2147483648"/>
            <ac:picMk id="2" creationId="{9A9FF7CB-866D-7221-50A1-8D52D7970205}"/>
          </ac:picMkLst>
        </pc:picChg>
        <pc:picChg chg="del mod topLvl">
          <ac:chgData name="Łukasz Kopiasz" userId="2cef608b-39b6-4a72-92d3-e8d2bc9091b6" providerId="ADAL" clId="{79A9304E-F2D1-4EDC-BE50-F835050C6A08}" dt="2026-04-13T09:53:30.351" v="129" actId="478"/>
          <ac:picMkLst>
            <pc:docMk/>
            <pc:sldMasterMk cId="0" sldId="2147483648"/>
            <ac:picMk id="4" creationId="{8F5839C8-E08F-518B-C690-91A648C5DDF2}"/>
          </ac:picMkLst>
        </pc:picChg>
        <pc:picChg chg="add mod modCrop">
          <ac:chgData name="Łukasz Kopiasz" userId="2cef608b-39b6-4a72-92d3-e8d2bc9091b6" providerId="ADAL" clId="{79A9304E-F2D1-4EDC-BE50-F835050C6A08}" dt="2026-04-13T09:54:30.895" v="137" actId="164"/>
          <ac:picMkLst>
            <pc:docMk/>
            <pc:sldMasterMk cId="0" sldId="2147483648"/>
            <ac:picMk id="6" creationId="{65E53B12-7272-E819-B05D-DD08B400B217}"/>
          </ac:picMkLst>
        </pc:picChg>
        <pc:picChg chg="del mod">
          <ac:chgData name="Łukasz Kopiasz" userId="2cef608b-39b6-4a72-92d3-e8d2bc9091b6" providerId="ADAL" clId="{79A9304E-F2D1-4EDC-BE50-F835050C6A08}" dt="2026-04-13T09:51:39.289" v="100" actId="478"/>
          <ac:picMkLst>
            <pc:docMk/>
            <pc:sldMasterMk cId="0" sldId="2147483648"/>
            <ac:picMk id="33" creationId="{88D6DF59-F6AD-4760-A582-4B6963BE6077}"/>
          </ac:picMkLst>
        </pc:picChg>
        <pc:picChg chg="mod">
          <ac:chgData name="Łukasz Kopiasz" userId="2cef608b-39b6-4a72-92d3-e8d2bc9091b6" providerId="ADAL" clId="{79A9304E-F2D1-4EDC-BE50-F835050C6A08}" dt="2026-04-13T09:49:27.197" v="96"/>
          <ac:picMkLst>
            <pc:docMk/>
            <pc:sldMasterMk cId="0" sldId="2147483648"/>
            <ac:picMk id="35" creationId="{813E9984-C4C9-4B89-8E3F-78B6A927A869}"/>
          </ac:picMkLst>
        </pc:picChg>
        <pc:cxnChg chg="mod">
          <ac:chgData name="Łukasz Kopiasz" userId="2cef608b-39b6-4a72-92d3-e8d2bc9091b6" providerId="ADAL" clId="{79A9304E-F2D1-4EDC-BE50-F835050C6A08}" dt="2026-04-13T09:52:07.383" v="107" actId="1076"/>
          <ac:cxnSpMkLst>
            <pc:docMk/>
            <pc:sldMasterMk cId="0" sldId="2147483648"/>
            <ac:cxnSpMk id="32" creationId="{5F46401E-050D-45B7-9897-CDD7C865F490}"/>
          </ac:cxnSpMkLst>
        </pc:cxnChg>
        <pc:sldLayoutChg chg="addSp delSp modSp mod">
          <pc:chgData name="Łukasz Kopiasz" userId="2cef608b-39b6-4a72-92d3-e8d2bc9091b6" providerId="ADAL" clId="{79A9304E-F2D1-4EDC-BE50-F835050C6A08}" dt="2026-04-13T09:49:27.197" v="96"/>
          <pc:sldLayoutMkLst>
            <pc:docMk/>
            <pc:sldMasterMk cId="0" sldId="2147483648"/>
            <pc:sldLayoutMk cId="0" sldId="2147483649"/>
          </pc:sldLayoutMkLst>
          <pc:spChg chg="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add 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49"/>
              <ac:spMk id="4" creationId="{23BD3B03-2955-A566-5DD1-E8254B08496F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4-13T09:49:27.197" v="96"/>
          <pc:sldLayoutMkLst>
            <pc:docMk/>
            <pc:sldMasterMk cId="0" sldId="2147483648"/>
            <pc:sldLayoutMk cId="0" sldId="2147483650"/>
          </pc:sldLayoutMkLst>
          <pc:spChg chg="add 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0"/>
              <ac:spMk id="4" creationId="{6D8F9775-BD0E-6D15-6E5F-EB3D761F251A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4-13T09:49:27.197" v="96"/>
          <pc:sldLayoutMkLst>
            <pc:docMk/>
            <pc:sldMasterMk cId="0" sldId="2147483648"/>
            <pc:sldLayoutMk cId="0" sldId="2147483651"/>
          </pc:sldLayoutMkLst>
          <pc:spChg chg="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add 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1"/>
              <ac:spMk id="4" creationId="{19A04D09-BB66-A17D-D8C1-FEA7DDC7215B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4-13T09:49:27.197" v="96"/>
          <pc:sldLayoutMkLst>
            <pc:docMk/>
            <pc:sldMasterMk cId="0" sldId="2147483648"/>
            <pc:sldLayoutMk cId="0" sldId="2147483652"/>
          </pc:sldLayoutMkLst>
          <pc:spChg chg="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add 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2"/>
              <ac:spMk id="5" creationId="{5B115EA1-EA2C-19CC-5844-D2EB8BEF5BBB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4-13T09:49:27.197" v="96"/>
          <pc:sldLayoutMkLst>
            <pc:docMk/>
            <pc:sldMasterMk cId="0" sldId="2147483648"/>
            <pc:sldLayoutMk cId="0" sldId="2147483653"/>
          </pc:sldLayoutMkLst>
          <pc:spChg chg="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3"/>
              <ac:spMk id="2" creationId="{00000000-0000-0000-0000-000000000000}"/>
            </ac:spMkLst>
          </pc:spChg>
          <pc:spChg chg="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add 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3"/>
              <ac:spMk id="7" creationId="{6137F9E1-BE34-6879-0F8B-2A16FF3F8C6E}"/>
            </ac:spMkLst>
          </pc:spChg>
          <pc:cxnChg chg="mod">
            <ac:chgData name="Łukasz Kopiasz" userId="2cef608b-39b6-4a72-92d3-e8d2bc9091b6" providerId="ADAL" clId="{79A9304E-F2D1-4EDC-BE50-F835050C6A08}" dt="2026-04-13T09:49:27.197" v="96"/>
            <ac:cxnSpMkLst>
              <pc:docMk/>
              <pc:sldMasterMk cId="0" sldId="2147483648"/>
              <pc:sldLayoutMk cId="0" sldId="2147483653"/>
              <ac:cxnSpMk id="23" creationId="{2F12E6A8-0109-47CE-9213-3A1CF46C92CE}"/>
            </ac:cxnSpMkLst>
          </pc:cxnChg>
        </pc:sldLayoutChg>
        <pc:sldLayoutChg chg="addSp delSp modSp mod">
          <pc:chgData name="Łukasz Kopiasz" userId="2cef608b-39b6-4a72-92d3-e8d2bc9091b6" providerId="ADAL" clId="{79A9304E-F2D1-4EDC-BE50-F835050C6A08}" dt="2026-04-13T09:49:27.197" v="96"/>
          <pc:sldLayoutMkLst>
            <pc:docMk/>
            <pc:sldMasterMk cId="0" sldId="2147483648"/>
            <pc:sldLayoutMk cId="0" sldId="2147483654"/>
          </pc:sldLayoutMkLst>
          <pc:spChg chg="add 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4"/>
              <ac:spMk id="3" creationId="{E736B8B8-BC6F-6829-E368-BFA1998EB7B0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4-13T09:50:30.704" v="98" actId="1076"/>
          <pc:sldLayoutMkLst>
            <pc:docMk/>
            <pc:sldMasterMk cId="0" sldId="2147483648"/>
            <pc:sldLayoutMk cId="0" sldId="2147483655"/>
          </pc:sldLayoutMkLst>
          <pc:spChg chg="add mod">
            <ac:chgData name="Łukasz Kopiasz" userId="2cef608b-39b6-4a72-92d3-e8d2bc9091b6" providerId="ADAL" clId="{79A9304E-F2D1-4EDC-BE50-F835050C6A08}" dt="2026-04-13T09:50:30.704" v="98" actId="1076"/>
            <ac:spMkLst>
              <pc:docMk/>
              <pc:sldMasterMk cId="0" sldId="2147483648"/>
              <pc:sldLayoutMk cId="0" sldId="2147483655"/>
              <ac:spMk id="2" creationId="{A713ADF3-C3DC-C93B-3955-7ECD162EA23B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4-13T09:49:27.197" v="96"/>
          <pc:sldLayoutMkLst>
            <pc:docMk/>
            <pc:sldMasterMk cId="0" sldId="2147483648"/>
            <pc:sldLayoutMk cId="0" sldId="2147483656"/>
          </pc:sldLayoutMkLst>
          <pc:spChg chg="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add 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6"/>
              <ac:spMk id="5" creationId="{680FE086-D721-57DF-6A16-8C2D9BD0A2E9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4-13T09:49:27.197" v="96"/>
          <pc:sldLayoutMkLst>
            <pc:docMk/>
            <pc:sldMasterMk cId="0" sldId="2147483648"/>
            <pc:sldLayoutMk cId="0" sldId="2147483657"/>
          </pc:sldLayoutMkLst>
          <pc:spChg chg="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add 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7"/>
              <ac:spMk id="5" creationId="{64CACF3E-EFAB-2274-E341-DCF544A37356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4-13T09:49:27.197" v="96"/>
          <pc:sldLayoutMkLst>
            <pc:docMk/>
            <pc:sldMasterMk cId="0" sldId="2147483648"/>
            <pc:sldLayoutMk cId="0" sldId="2147483658"/>
          </pc:sldLayoutMkLst>
          <pc:spChg chg="add 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8"/>
              <ac:spMk id="4" creationId="{4657375B-1904-8C32-ABF0-D1CBA61E34F9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4-13T09:49:27.197" v="96"/>
          <pc:sldLayoutMkLst>
            <pc:docMk/>
            <pc:sldMasterMk cId="0" sldId="2147483648"/>
            <pc:sldLayoutMk cId="0" sldId="2147483659"/>
          </pc:sldLayoutMkLst>
          <pc:spChg chg="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add mod">
            <ac:chgData name="Łukasz Kopiasz" userId="2cef608b-39b6-4a72-92d3-e8d2bc9091b6" providerId="ADAL" clId="{79A9304E-F2D1-4EDC-BE50-F835050C6A08}" dt="2026-04-13T09:49:27.197" v="96"/>
            <ac:spMkLst>
              <pc:docMk/>
              <pc:sldMasterMk cId="0" sldId="2147483648"/>
              <pc:sldLayoutMk cId="0" sldId="2147483659"/>
              <ac:spMk id="4" creationId="{84A4EE19-44B6-FC14-2648-1AED2E72CEE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0C7CDF4-6629-4966-BE81-E2EE3DCAE24A}" type="datetimeFigureOut">
              <a:rPr lang="pl-PL"/>
              <a:pPr>
                <a:defRPr/>
              </a:pPr>
              <a:t>13.04.2026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671888" y="514350"/>
            <a:ext cx="180022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858E95B-2A4E-44AE-B912-6D0E99E6CD6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74639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3613" kern="1200">
        <a:solidFill>
          <a:schemeClr val="tx1"/>
        </a:solidFill>
        <a:latin typeface="+mn-lt"/>
        <a:ea typeface="+mn-ea"/>
        <a:cs typeface="+mn-cs"/>
      </a:defRPr>
    </a:lvl1pPr>
    <a:lvl2pPr marL="1376199" algn="l" rtl="0" eaLnBrk="0" fontAlgn="base" hangingPunct="0">
      <a:spcBef>
        <a:spcPct val="30000"/>
      </a:spcBef>
      <a:spcAft>
        <a:spcPct val="0"/>
      </a:spcAft>
      <a:defRPr sz="3613" kern="1200">
        <a:solidFill>
          <a:schemeClr val="tx1"/>
        </a:solidFill>
        <a:latin typeface="+mn-lt"/>
        <a:ea typeface="+mn-ea"/>
        <a:cs typeface="+mn-cs"/>
      </a:defRPr>
    </a:lvl2pPr>
    <a:lvl3pPr marL="2752399" algn="l" rtl="0" eaLnBrk="0" fontAlgn="base" hangingPunct="0">
      <a:spcBef>
        <a:spcPct val="30000"/>
      </a:spcBef>
      <a:spcAft>
        <a:spcPct val="0"/>
      </a:spcAft>
      <a:defRPr sz="3613" kern="1200">
        <a:solidFill>
          <a:schemeClr val="tx1"/>
        </a:solidFill>
        <a:latin typeface="+mn-lt"/>
        <a:ea typeface="+mn-ea"/>
        <a:cs typeface="+mn-cs"/>
      </a:defRPr>
    </a:lvl3pPr>
    <a:lvl4pPr marL="4128595" algn="l" rtl="0" eaLnBrk="0" fontAlgn="base" hangingPunct="0">
      <a:spcBef>
        <a:spcPct val="30000"/>
      </a:spcBef>
      <a:spcAft>
        <a:spcPct val="0"/>
      </a:spcAft>
      <a:defRPr sz="3613" kern="1200">
        <a:solidFill>
          <a:schemeClr val="tx1"/>
        </a:solidFill>
        <a:latin typeface="+mn-lt"/>
        <a:ea typeface="+mn-ea"/>
        <a:cs typeface="+mn-cs"/>
      </a:defRPr>
    </a:lvl4pPr>
    <a:lvl5pPr marL="5504795" algn="l" rtl="0" eaLnBrk="0" fontAlgn="base" hangingPunct="0">
      <a:spcBef>
        <a:spcPct val="30000"/>
      </a:spcBef>
      <a:spcAft>
        <a:spcPct val="0"/>
      </a:spcAft>
      <a:defRPr sz="3613" kern="1200">
        <a:solidFill>
          <a:schemeClr val="tx1"/>
        </a:solidFill>
        <a:latin typeface="+mn-lt"/>
        <a:ea typeface="+mn-ea"/>
        <a:cs typeface="+mn-cs"/>
      </a:defRPr>
    </a:lvl5pPr>
    <a:lvl6pPr marL="6880994" algn="l" defTabSz="2752399" rtl="0" eaLnBrk="1" latinLnBrk="0" hangingPunct="1">
      <a:defRPr sz="3613" kern="1200">
        <a:solidFill>
          <a:schemeClr val="tx1"/>
        </a:solidFill>
        <a:latin typeface="+mn-lt"/>
        <a:ea typeface="+mn-ea"/>
        <a:cs typeface="+mn-cs"/>
      </a:defRPr>
    </a:lvl6pPr>
    <a:lvl7pPr marL="8257194" algn="l" defTabSz="2752399" rtl="0" eaLnBrk="1" latinLnBrk="0" hangingPunct="1">
      <a:defRPr sz="3613" kern="1200">
        <a:solidFill>
          <a:schemeClr val="tx1"/>
        </a:solidFill>
        <a:latin typeface="+mn-lt"/>
        <a:ea typeface="+mn-ea"/>
        <a:cs typeface="+mn-cs"/>
      </a:defRPr>
    </a:lvl7pPr>
    <a:lvl8pPr marL="9633393" algn="l" defTabSz="2752399" rtl="0" eaLnBrk="1" latinLnBrk="0" hangingPunct="1">
      <a:defRPr sz="3613" kern="1200">
        <a:solidFill>
          <a:schemeClr val="tx1"/>
        </a:solidFill>
        <a:latin typeface="+mn-lt"/>
        <a:ea typeface="+mn-ea"/>
        <a:cs typeface="+mn-cs"/>
      </a:defRPr>
    </a:lvl8pPr>
    <a:lvl9pPr marL="11009593" algn="l" defTabSz="2752399" rtl="0" eaLnBrk="1" latinLnBrk="0" hangingPunct="1">
      <a:defRPr sz="361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890000" y="11183263"/>
            <a:ext cx="21419978" cy="7716612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780000" y="20399852"/>
            <a:ext cx="17639983" cy="91999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596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519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779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0387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298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558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8177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0077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stopki 1">
            <a:extLst>
              <a:ext uri="{FF2B5EF4-FFF2-40B4-BE49-F238E27FC236}">
                <a16:creationId xmlns:a16="http://schemas.microsoft.com/office/drawing/2014/main" id="{23BD3B03-2955-A566-5DD1-E8254B084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7463" y="32883304"/>
            <a:ext cx="23564451" cy="2476547"/>
          </a:xfrm>
          <a:prstGeom prst="rect">
            <a:avLst/>
          </a:prstGeom>
        </p:spPr>
        <p:txBody>
          <a:bodyPr/>
          <a:lstStyle>
            <a:lvl1pPr algn="ctr">
              <a:defRPr sz="2711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stopki 1">
            <a:extLst>
              <a:ext uri="{FF2B5EF4-FFF2-40B4-BE49-F238E27FC236}">
                <a16:creationId xmlns:a16="http://schemas.microsoft.com/office/drawing/2014/main" id="{4657375B-1904-8C32-ABF0-D1CBA61E3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7463" y="32883304"/>
            <a:ext cx="23564451" cy="2476547"/>
          </a:xfrm>
          <a:prstGeom prst="rect">
            <a:avLst/>
          </a:prstGeom>
        </p:spPr>
        <p:txBody>
          <a:bodyPr/>
          <a:lstStyle>
            <a:lvl1pPr algn="ctr">
              <a:defRPr sz="2711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18269982" y="1083324"/>
            <a:ext cx="5669994" cy="23033169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260002" y="1083324"/>
            <a:ext cx="16589983" cy="2303316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stopki 1">
            <a:extLst>
              <a:ext uri="{FF2B5EF4-FFF2-40B4-BE49-F238E27FC236}">
                <a16:creationId xmlns:a16="http://schemas.microsoft.com/office/drawing/2014/main" id="{84A4EE19-44B6-FC14-2648-1AED2E72CE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7463" y="32883304"/>
            <a:ext cx="23564451" cy="2476547"/>
          </a:xfrm>
          <a:prstGeom prst="rect">
            <a:avLst/>
          </a:prstGeom>
        </p:spPr>
        <p:txBody>
          <a:bodyPr/>
          <a:lstStyle>
            <a:lvl1pPr algn="ctr">
              <a:defRPr sz="2711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stopki 1">
            <a:extLst>
              <a:ext uri="{FF2B5EF4-FFF2-40B4-BE49-F238E27FC236}">
                <a16:creationId xmlns:a16="http://schemas.microsoft.com/office/drawing/2014/main" id="{6D8F9775-BD0E-6D15-6E5F-EB3D761F25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7463" y="32883304"/>
            <a:ext cx="23564451" cy="2476547"/>
          </a:xfrm>
          <a:prstGeom prst="rect">
            <a:avLst/>
          </a:prstGeom>
        </p:spPr>
        <p:txBody>
          <a:bodyPr/>
          <a:lstStyle>
            <a:lvl1pPr algn="ctr">
              <a:defRPr sz="2711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90626" y="23133173"/>
            <a:ext cx="21419978" cy="7149948"/>
          </a:xfrm>
        </p:spPr>
        <p:txBody>
          <a:bodyPr anchor="t"/>
          <a:lstStyle>
            <a:lvl1pPr algn="l">
              <a:defRPr sz="11039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990626" y="15258233"/>
            <a:ext cx="21419978" cy="7874938"/>
          </a:xfrm>
        </p:spPr>
        <p:txBody>
          <a:bodyPr anchor="b"/>
          <a:lstStyle>
            <a:lvl1pPr marL="0" indent="0">
              <a:buNone/>
              <a:defRPr sz="5422">
                <a:solidFill>
                  <a:schemeClr val="tx1">
                    <a:tint val="75000"/>
                  </a:schemeClr>
                </a:solidFill>
              </a:defRPr>
            </a:lvl1pPr>
            <a:lvl2pPr marL="1259677" indent="0">
              <a:buNone/>
              <a:defRPr sz="5035">
                <a:solidFill>
                  <a:schemeClr val="tx1">
                    <a:tint val="75000"/>
                  </a:schemeClr>
                </a:solidFill>
              </a:defRPr>
            </a:lvl2pPr>
            <a:lvl3pPr marL="2519356" indent="0">
              <a:buNone/>
              <a:defRPr sz="4454">
                <a:solidFill>
                  <a:schemeClr val="tx1">
                    <a:tint val="75000"/>
                  </a:schemeClr>
                </a:solidFill>
              </a:defRPr>
            </a:lvl3pPr>
            <a:lvl4pPr marL="3779033" indent="0">
              <a:buNone/>
              <a:defRPr sz="3873">
                <a:solidFill>
                  <a:schemeClr val="tx1">
                    <a:tint val="75000"/>
                  </a:schemeClr>
                </a:solidFill>
              </a:defRPr>
            </a:lvl4pPr>
            <a:lvl5pPr marL="5038712" indent="0">
              <a:buNone/>
              <a:defRPr sz="3873">
                <a:solidFill>
                  <a:schemeClr val="tx1">
                    <a:tint val="75000"/>
                  </a:schemeClr>
                </a:solidFill>
              </a:defRPr>
            </a:lvl5pPr>
            <a:lvl6pPr marL="6298389" indent="0">
              <a:buNone/>
              <a:defRPr sz="3873">
                <a:solidFill>
                  <a:schemeClr val="tx1">
                    <a:tint val="75000"/>
                  </a:schemeClr>
                </a:solidFill>
              </a:defRPr>
            </a:lvl6pPr>
            <a:lvl7pPr marL="7558068" indent="0">
              <a:buNone/>
              <a:defRPr sz="3873">
                <a:solidFill>
                  <a:schemeClr val="tx1">
                    <a:tint val="75000"/>
                  </a:schemeClr>
                </a:solidFill>
              </a:defRPr>
            </a:lvl7pPr>
            <a:lvl8pPr marL="8817745" indent="0">
              <a:buNone/>
              <a:defRPr sz="3873">
                <a:solidFill>
                  <a:schemeClr val="tx1">
                    <a:tint val="75000"/>
                  </a:schemeClr>
                </a:solidFill>
              </a:defRPr>
            </a:lvl8pPr>
            <a:lvl9pPr marL="10077423" indent="0">
              <a:buNone/>
              <a:defRPr sz="387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stopki 1">
            <a:extLst>
              <a:ext uri="{FF2B5EF4-FFF2-40B4-BE49-F238E27FC236}">
                <a16:creationId xmlns:a16="http://schemas.microsoft.com/office/drawing/2014/main" id="{19A04D09-BB66-A17D-D8C1-FEA7DDC721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7463" y="32883304"/>
            <a:ext cx="23564451" cy="2476547"/>
          </a:xfrm>
          <a:prstGeom prst="rect">
            <a:avLst/>
          </a:prstGeom>
        </p:spPr>
        <p:txBody>
          <a:bodyPr/>
          <a:lstStyle>
            <a:lvl1pPr algn="ctr">
              <a:defRPr sz="2711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260002" y="6299959"/>
            <a:ext cx="11129990" cy="17816534"/>
          </a:xfrm>
        </p:spPr>
        <p:txBody>
          <a:bodyPr/>
          <a:lstStyle>
            <a:lvl1pPr>
              <a:defRPr sz="7746"/>
            </a:lvl1pPr>
            <a:lvl2pPr>
              <a:defRPr sz="6584"/>
            </a:lvl2pPr>
            <a:lvl3pPr>
              <a:defRPr sz="5422"/>
            </a:lvl3pPr>
            <a:lvl4pPr>
              <a:defRPr sz="5035"/>
            </a:lvl4pPr>
            <a:lvl5pPr>
              <a:defRPr sz="5035"/>
            </a:lvl5pPr>
            <a:lvl6pPr>
              <a:defRPr sz="5035"/>
            </a:lvl6pPr>
            <a:lvl7pPr>
              <a:defRPr sz="5035"/>
            </a:lvl7pPr>
            <a:lvl8pPr>
              <a:defRPr sz="5035"/>
            </a:lvl8pPr>
            <a:lvl9pPr>
              <a:defRPr sz="5035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2809987" y="6299959"/>
            <a:ext cx="11129990" cy="17816534"/>
          </a:xfrm>
        </p:spPr>
        <p:txBody>
          <a:bodyPr/>
          <a:lstStyle>
            <a:lvl1pPr>
              <a:defRPr sz="7746"/>
            </a:lvl1pPr>
            <a:lvl2pPr>
              <a:defRPr sz="6584"/>
            </a:lvl2pPr>
            <a:lvl3pPr>
              <a:defRPr sz="5422"/>
            </a:lvl3pPr>
            <a:lvl4pPr>
              <a:defRPr sz="5035"/>
            </a:lvl4pPr>
            <a:lvl5pPr>
              <a:defRPr sz="5035"/>
            </a:lvl5pPr>
            <a:lvl6pPr>
              <a:defRPr sz="5035"/>
            </a:lvl6pPr>
            <a:lvl7pPr>
              <a:defRPr sz="5035"/>
            </a:lvl7pPr>
            <a:lvl8pPr>
              <a:defRPr sz="5035"/>
            </a:lvl8pPr>
            <a:lvl9pPr>
              <a:defRPr sz="5035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stopki 1">
            <a:extLst>
              <a:ext uri="{FF2B5EF4-FFF2-40B4-BE49-F238E27FC236}">
                <a16:creationId xmlns:a16="http://schemas.microsoft.com/office/drawing/2014/main" id="{5B115EA1-EA2C-19CC-5844-D2EB8BEF5B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7463" y="32883304"/>
            <a:ext cx="23564451" cy="2476547"/>
          </a:xfrm>
          <a:prstGeom prst="rect">
            <a:avLst/>
          </a:prstGeom>
        </p:spPr>
        <p:txBody>
          <a:bodyPr/>
          <a:lstStyle>
            <a:lvl1pPr algn="ctr">
              <a:defRPr sz="2711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59999" y="1441663"/>
            <a:ext cx="22679977" cy="5999956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259999" y="8058278"/>
            <a:ext cx="11134364" cy="3358312"/>
          </a:xfrm>
        </p:spPr>
        <p:txBody>
          <a:bodyPr anchor="b"/>
          <a:lstStyle>
            <a:lvl1pPr marL="0" indent="0">
              <a:buNone/>
              <a:defRPr sz="6584" b="1"/>
            </a:lvl1pPr>
            <a:lvl2pPr marL="1259677" indent="0">
              <a:buNone/>
              <a:defRPr sz="5422" b="1"/>
            </a:lvl2pPr>
            <a:lvl3pPr marL="2519356" indent="0">
              <a:buNone/>
              <a:defRPr sz="5035" b="1"/>
            </a:lvl3pPr>
            <a:lvl4pPr marL="3779033" indent="0">
              <a:buNone/>
              <a:defRPr sz="4454" b="1"/>
            </a:lvl4pPr>
            <a:lvl5pPr marL="5038712" indent="0">
              <a:buNone/>
              <a:defRPr sz="4454" b="1"/>
            </a:lvl5pPr>
            <a:lvl6pPr marL="6298389" indent="0">
              <a:buNone/>
              <a:defRPr sz="4454" b="1"/>
            </a:lvl6pPr>
            <a:lvl7pPr marL="7558068" indent="0">
              <a:buNone/>
              <a:defRPr sz="4454" b="1"/>
            </a:lvl7pPr>
            <a:lvl8pPr marL="8817745" indent="0">
              <a:buNone/>
              <a:defRPr sz="4454" b="1"/>
            </a:lvl8pPr>
            <a:lvl9pPr marL="10077423" indent="0">
              <a:buNone/>
              <a:defRPr sz="4454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259999" y="11416588"/>
            <a:ext cx="11134364" cy="20741517"/>
          </a:xfrm>
        </p:spPr>
        <p:txBody>
          <a:bodyPr/>
          <a:lstStyle>
            <a:lvl1pPr>
              <a:defRPr sz="6584"/>
            </a:lvl1pPr>
            <a:lvl2pPr>
              <a:defRPr sz="5422"/>
            </a:lvl2pPr>
            <a:lvl3pPr>
              <a:defRPr sz="5035"/>
            </a:lvl3pPr>
            <a:lvl4pPr>
              <a:defRPr sz="4454"/>
            </a:lvl4pPr>
            <a:lvl5pPr>
              <a:defRPr sz="4454"/>
            </a:lvl5pPr>
            <a:lvl6pPr>
              <a:defRPr sz="4454"/>
            </a:lvl6pPr>
            <a:lvl7pPr>
              <a:defRPr sz="4454"/>
            </a:lvl7pPr>
            <a:lvl8pPr>
              <a:defRPr sz="4454"/>
            </a:lvl8pPr>
            <a:lvl9pPr>
              <a:defRPr sz="4454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12801244" y="8058278"/>
            <a:ext cx="11138739" cy="3358312"/>
          </a:xfrm>
        </p:spPr>
        <p:txBody>
          <a:bodyPr anchor="b"/>
          <a:lstStyle>
            <a:lvl1pPr marL="0" indent="0">
              <a:buNone/>
              <a:defRPr sz="6584" b="1"/>
            </a:lvl1pPr>
            <a:lvl2pPr marL="1259677" indent="0">
              <a:buNone/>
              <a:defRPr sz="5422" b="1"/>
            </a:lvl2pPr>
            <a:lvl3pPr marL="2519356" indent="0">
              <a:buNone/>
              <a:defRPr sz="5035" b="1"/>
            </a:lvl3pPr>
            <a:lvl4pPr marL="3779033" indent="0">
              <a:buNone/>
              <a:defRPr sz="4454" b="1"/>
            </a:lvl4pPr>
            <a:lvl5pPr marL="5038712" indent="0">
              <a:buNone/>
              <a:defRPr sz="4454" b="1"/>
            </a:lvl5pPr>
            <a:lvl6pPr marL="6298389" indent="0">
              <a:buNone/>
              <a:defRPr sz="4454" b="1"/>
            </a:lvl6pPr>
            <a:lvl7pPr marL="7558068" indent="0">
              <a:buNone/>
              <a:defRPr sz="4454" b="1"/>
            </a:lvl7pPr>
            <a:lvl8pPr marL="8817745" indent="0">
              <a:buNone/>
              <a:defRPr sz="4454" b="1"/>
            </a:lvl8pPr>
            <a:lvl9pPr marL="10077423" indent="0">
              <a:buNone/>
              <a:defRPr sz="4454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12801244" y="11416588"/>
            <a:ext cx="11138739" cy="20741517"/>
          </a:xfrm>
        </p:spPr>
        <p:txBody>
          <a:bodyPr/>
          <a:lstStyle>
            <a:lvl1pPr>
              <a:defRPr sz="6584"/>
            </a:lvl1pPr>
            <a:lvl2pPr>
              <a:defRPr sz="5422"/>
            </a:lvl2pPr>
            <a:lvl3pPr>
              <a:defRPr sz="5035"/>
            </a:lvl3pPr>
            <a:lvl4pPr>
              <a:defRPr sz="4454"/>
            </a:lvl4pPr>
            <a:lvl5pPr>
              <a:defRPr sz="4454"/>
            </a:lvl5pPr>
            <a:lvl6pPr>
              <a:defRPr sz="4454"/>
            </a:lvl6pPr>
            <a:lvl7pPr>
              <a:defRPr sz="4454"/>
            </a:lvl7pPr>
            <a:lvl8pPr>
              <a:defRPr sz="4454"/>
            </a:lvl8pPr>
            <a:lvl9pPr>
              <a:defRPr sz="4454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cxnSp>
        <p:nvCxnSpPr>
          <p:cNvPr id="23" name="Łącznik prosty 22">
            <a:extLst>
              <a:ext uri="{FF2B5EF4-FFF2-40B4-BE49-F238E27FC236}">
                <a16:creationId xmlns:a16="http://schemas.microsoft.com/office/drawing/2014/main" id="{2F12E6A8-0109-47CE-9213-3A1CF46C92CE}"/>
              </a:ext>
            </a:extLst>
          </p:cNvPr>
          <p:cNvCxnSpPr/>
          <p:nvPr userDrawn="1"/>
        </p:nvCxnSpPr>
        <p:spPr>
          <a:xfrm>
            <a:off x="0" y="32234047"/>
            <a:ext cx="25199975" cy="7815"/>
          </a:xfrm>
          <a:prstGeom prst="line">
            <a:avLst/>
          </a:prstGeom>
          <a:ln w="19050">
            <a:solidFill>
              <a:srgbClr val="134D2D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ymbol zastępczy stopki 1">
            <a:extLst>
              <a:ext uri="{FF2B5EF4-FFF2-40B4-BE49-F238E27FC236}">
                <a16:creationId xmlns:a16="http://schemas.microsoft.com/office/drawing/2014/main" id="{6137F9E1-BE34-6879-0F8B-2A16FF3F8C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07463" y="32883304"/>
            <a:ext cx="23564451" cy="2476547"/>
          </a:xfrm>
          <a:prstGeom prst="rect">
            <a:avLst/>
          </a:prstGeom>
        </p:spPr>
        <p:txBody>
          <a:bodyPr/>
          <a:lstStyle>
            <a:lvl1pPr algn="ctr">
              <a:defRPr sz="2711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stopki 1">
            <a:extLst>
              <a:ext uri="{FF2B5EF4-FFF2-40B4-BE49-F238E27FC236}">
                <a16:creationId xmlns:a16="http://schemas.microsoft.com/office/drawing/2014/main" id="{E736B8B8-BC6F-6829-E368-BFA1998EB7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7463" y="32883304"/>
            <a:ext cx="23564451" cy="2476547"/>
          </a:xfrm>
          <a:prstGeom prst="rect">
            <a:avLst/>
          </a:prstGeom>
        </p:spPr>
        <p:txBody>
          <a:bodyPr/>
          <a:lstStyle>
            <a:lvl1pPr algn="ctr">
              <a:defRPr sz="2711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A713ADF3-C3DC-C93B-3955-7ECD162EA2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7463" y="32883304"/>
            <a:ext cx="23564451" cy="2476547"/>
          </a:xfrm>
          <a:prstGeom prst="rect">
            <a:avLst/>
          </a:prstGeom>
        </p:spPr>
        <p:txBody>
          <a:bodyPr/>
          <a:lstStyle>
            <a:lvl1pPr algn="ctr">
              <a:defRPr sz="2711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006" y="1433323"/>
            <a:ext cx="8290618" cy="6099961"/>
          </a:xfrm>
        </p:spPr>
        <p:txBody>
          <a:bodyPr anchor="b"/>
          <a:lstStyle>
            <a:lvl1pPr algn="l">
              <a:defRPr sz="5422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852490" y="1433336"/>
            <a:ext cx="14087486" cy="30058059"/>
          </a:xfrm>
        </p:spPr>
        <p:txBody>
          <a:bodyPr/>
          <a:lstStyle>
            <a:lvl1pPr>
              <a:defRPr sz="8908"/>
            </a:lvl1pPr>
            <a:lvl2pPr>
              <a:defRPr sz="7746"/>
            </a:lvl2pPr>
            <a:lvl3pPr>
              <a:defRPr sz="6584"/>
            </a:lvl3pPr>
            <a:lvl4pPr>
              <a:defRPr sz="5422"/>
            </a:lvl4pPr>
            <a:lvl5pPr>
              <a:defRPr sz="5422"/>
            </a:lvl5pPr>
            <a:lvl6pPr>
              <a:defRPr sz="5422"/>
            </a:lvl6pPr>
            <a:lvl7pPr>
              <a:defRPr sz="5422"/>
            </a:lvl7pPr>
            <a:lvl8pPr>
              <a:defRPr sz="5422"/>
            </a:lvl8pPr>
            <a:lvl9pPr>
              <a:defRPr sz="5422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260006" y="7533294"/>
            <a:ext cx="8290618" cy="23958098"/>
          </a:xfrm>
        </p:spPr>
        <p:txBody>
          <a:bodyPr/>
          <a:lstStyle>
            <a:lvl1pPr marL="0" indent="0">
              <a:buNone/>
              <a:defRPr sz="3873"/>
            </a:lvl1pPr>
            <a:lvl2pPr marL="1259677" indent="0">
              <a:buNone/>
              <a:defRPr sz="3292"/>
            </a:lvl2pPr>
            <a:lvl3pPr marL="2519356" indent="0">
              <a:buNone/>
              <a:defRPr sz="2711"/>
            </a:lvl3pPr>
            <a:lvl4pPr marL="3779033" indent="0">
              <a:buNone/>
              <a:defRPr sz="2518"/>
            </a:lvl4pPr>
            <a:lvl5pPr marL="5038712" indent="0">
              <a:buNone/>
              <a:defRPr sz="2518"/>
            </a:lvl5pPr>
            <a:lvl6pPr marL="6298389" indent="0">
              <a:buNone/>
              <a:defRPr sz="2518"/>
            </a:lvl6pPr>
            <a:lvl7pPr marL="7558068" indent="0">
              <a:buNone/>
              <a:defRPr sz="2518"/>
            </a:lvl7pPr>
            <a:lvl8pPr marL="8817745" indent="0">
              <a:buNone/>
              <a:defRPr sz="2518"/>
            </a:lvl8pPr>
            <a:lvl9pPr marL="10077423" indent="0">
              <a:buNone/>
              <a:defRPr sz="2518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stopki 1">
            <a:extLst>
              <a:ext uri="{FF2B5EF4-FFF2-40B4-BE49-F238E27FC236}">
                <a16:creationId xmlns:a16="http://schemas.microsoft.com/office/drawing/2014/main" id="{680FE086-D721-57DF-6A16-8C2D9BD0A2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7463" y="32883304"/>
            <a:ext cx="23564451" cy="2476547"/>
          </a:xfrm>
          <a:prstGeom prst="rect">
            <a:avLst/>
          </a:prstGeom>
        </p:spPr>
        <p:txBody>
          <a:bodyPr/>
          <a:lstStyle>
            <a:lvl1pPr algn="ctr">
              <a:defRPr sz="2711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39375" y="25199824"/>
            <a:ext cx="15119985" cy="2974983"/>
          </a:xfrm>
        </p:spPr>
        <p:txBody>
          <a:bodyPr anchor="b"/>
          <a:lstStyle>
            <a:lvl1pPr algn="l">
              <a:defRPr sz="5422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939375" y="3216640"/>
            <a:ext cx="15119985" cy="21599843"/>
          </a:xfrm>
        </p:spPr>
        <p:txBody>
          <a:bodyPr rtlCol="0">
            <a:normAutofit/>
          </a:bodyPr>
          <a:lstStyle>
            <a:lvl1pPr marL="0" indent="0">
              <a:buNone/>
              <a:defRPr sz="8908"/>
            </a:lvl1pPr>
            <a:lvl2pPr marL="1259677" indent="0">
              <a:buNone/>
              <a:defRPr sz="7746"/>
            </a:lvl2pPr>
            <a:lvl3pPr marL="2519356" indent="0">
              <a:buNone/>
              <a:defRPr sz="6584"/>
            </a:lvl3pPr>
            <a:lvl4pPr marL="3779033" indent="0">
              <a:buNone/>
              <a:defRPr sz="5422"/>
            </a:lvl4pPr>
            <a:lvl5pPr marL="5038712" indent="0">
              <a:buNone/>
              <a:defRPr sz="5422"/>
            </a:lvl5pPr>
            <a:lvl6pPr marL="6298389" indent="0">
              <a:buNone/>
              <a:defRPr sz="5422"/>
            </a:lvl6pPr>
            <a:lvl7pPr marL="7558068" indent="0">
              <a:buNone/>
              <a:defRPr sz="5422"/>
            </a:lvl7pPr>
            <a:lvl8pPr marL="8817745" indent="0">
              <a:buNone/>
              <a:defRPr sz="5422"/>
            </a:lvl8pPr>
            <a:lvl9pPr marL="10077423" indent="0">
              <a:buNone/>
              <a:defRPr sz="5422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939375" y="28174800"/>
            <a:ext cx="15119985" cy="4224969"/>
          </a:xfrm>
        </p:spPr>
        <p:txBody>
          <a:bodyPr/>
          <a:lstStyle>
            <a:lvl1pPr marL="0" indent="0">
              <a:buNone/>
              <a:defRPr sz="3873"/>
            </a:lvl1pPr>
            <a:lvl2pPr marL="1259677" indent="0">
              <a:buNone/>
              <a:defRPr sz="3292"/>
            </a:lvl2pPr>
            <a:lvl3pPr marL="2519356" indent="0">
              <a:buNone/>
              <a:defRPr sz="2711"/>
            </a:lvl3pPr>
            <a:lvl4pPr marL="3779033" indent="0">
              <a:buNone/>
              <a:defRPr sz="2518"/>
            </a:lvl4pPr>
            <a:lvl5pPr marL="5038712" indent="0">
              <a:buNone/>
              <a:defRPr sz="2518"/>
            </a:lvl5pPr>
            <a:lvl6pPr marL="6298389" indent="0">
              <a:buNone/>
              <a:defRPr sz="2518"/>
            </a:lvl6pPr>
            <a:lvl7pPr marL="7558068" indent="0">
              <a:buNone/>
              <a:defRPr sz="2518"/>
            </a:lvl7pPr>
            <a:lvl8pPr marL="8817745" indent="0">
              <a:buNone/>
              <a:defRPr sz="2518"/>
            </a:lvl8pPr>
            <a:lvl9pPr marL="10077423" indent="0">
              <a:buNone/>
              <a:defRPr sz="2518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stopki 1">
            <a:extLst>
              <a:ext uri="{FF2B5EF4-FFF2-40B4-BE49-F238E27FC236}">
                <a16:creationId xmlns:a16="http://schemas.microsoft.com/office/drawing/2014/main" id="{64CACF3E-EFAB-2274-E341-DCF544A373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7463" y="32883304"/>
            <a:ext cx="23564451" cy="2476547"/>
          </a:xfrm>
          <a:prstGeom prst="rect">
            <a:avLst/>
          </a:prstGeom>
        </p:spPr>
        <p:txBody>
          <a:bodyPr/>
          <a:lstStyle>
            <a:lvl1pPr algn="ctr">
              <a:defRPr sz="2711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1260460" y="1445305"/>
            <a:ext cx="22679055" cy="5999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092" tIns="65046" rIns="130092" bIns="650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1260460" y="8398386"/>
            <a:ext cx="22679055" cy="2375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092" tIns="65046" rIns="130092" bIns="650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31" name="Symbol zastępczy stopki 1">
            <a:extLst>
              <a:ext uri="{FF2B5EF4-FFF2-40B4-BE49-F238E27FC236}">
                <a16:creationId xmlns:a16="http://schemas.microsoft.com/office/drawing/2014/main" id="{B7188B1C-79F2-4DBE-8785-E0AA05FACB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2478" y="34478464"/>
            <a:ext cx="23564451" cy="1271480"/>
          </a:xfrm>
          <a:prstGeom prst="rect">
            <a:avLst/>
          </a:prstGeom>
        </p:spPr>
        <p:txBody>
          <a:bodyPr/>
          <a:lstStyle>
            <a:lvl1pPr algn="ctr">
              <a:defRPr sz="3200">
                <a:latin typeface="+mn-lt"/>
              </a:defRPr>
            </a:lvl1pPr>
          </a:lstStyle>
          <a:p>
            <a:pPr>
              <a:defRPr/>
            </a:pPr>
            <a: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32" name="Łącznik prosty 31">
            <a:extLst>
              <a:ext uri="{FF2B5EF4-FFF2-40B4-BE49-F238E27FC236}">
                <a16:creationId xmlns:a16="http://schemas.microsoft.com/office/drawing/2014/main" id="{5F46401E-050D-45B7-9897-CDD7C865F490}"/>
              </a:ext>
            </a:extLst>
          </p:cNvPr>
          <p:cNvCxnSpPr/>
          <p:nvPr userDrawn="1"/>
        </p:nvCxnSpPr>
        <p:spPr>
          <a:xfrm>
            <a:off x="-5283" y="33736410"/>
            <a:ext cx="25199975" cy="7815"/>
          </a:xfrm>
          <a:prstGeom prst="line">
            <a:avLst/>
          </a:prstGeom>
          <a:ln w="19050">
            <a:solidFill>
              <a:srgbClr val="134D2D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2" name="Obraz 1" descr="D:\OneDrive - Szkoła Główna Gospodarstwa Wiejskiego\DOKUMENTY_PRACA\Identyfikacja SGGW_logotyp itp\SGGW-znak-podstawowy-PL-ciemnozielony-RGB.png">
            <a:extLst>
              <a:ext uri="{FF2B5EF4-FFF2-40B4-BE49-F238E27FC236}">
                <a16:creationId xmlns:a16="http://schemas.microsoft.com/office/drawing/2014/main" id="{9A9FF7CB-866D-7221-50A1-8D52D7970205}"/>
              </a:ext>
            </a:extLst>
          </p:cNvPr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941" y="34096728"/>
            <a:ext cx="4316735" cy="156943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" name="Grupa 6">
            <a:extLst>
              <a:ext uri="{FF2B5EF4-FFF2-40B4-BE49-F238E27FC236}">
                <a16:creationId xmlns:a16="http://schemas.microsoft.com/office/drawing/2014/main" id="{E1A57853-5EE3-613B-D435-3F2DBE5F183C}"/>
              </a:ext>
            </a:extLst>
          </p:cNvPr>
          <p:cNvGrpSpPr/>
          <p:nvPr userDrawn="1"/>
        </p:nvGrpSpPr>
        <p:grpSpPr>
          <a:xfrm>
            <a:off x="19816559" y="34125961"/>
            <a:ext cx="4982616" cy="1569438"/>
            <a:chOff x="19940115" y="34142662"/>
            <a:chExt cx="4982616" cy="1569438"/>
          </a:xfrm>
        </p:grpSpPr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E4848FB9-CA6A-69FC-2B0D-79E9E22DD993}"/>
                </a:ext>
              </a:extLst>
            </p:cNvPr>
            <p:cNvSpPr/>
            <p:nvPr/>
          </p:nvSpPr>
          <p:spPr>
            <a:xfrm>
              <a:off x="21600988" y="34287206"/>
              <a:ext cx="3321743" cy="128035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3228"/>
                  </a:solidFill>
                  <a:effectLst/>
                  <a:uLnTx/>
                  <a:uFillTx/>
                  <a:latin typeface="SGGW Sans SemiBold" panose="00000A00000000000000" pitchFamily="50" charset="0"/>
                  <a:cs typeface="+mn-cs"/>
                </a:rPr>
                <a:t>Katedra Dietetyki</a:t>
              </a:r>
            </a:p>
            <a:p>
              <a:pPr marL="0" marR="0" lvl="0" indent="0" defTabSz="91440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2400" b="1" kern="0" dirty="0">
                  <a:solidFill>
                    <a:srgbClr val="003228"/>
                  </a:solidFill>
                  <a:latin typeface="SGGW Sans SemiBold" panose="00000A00000000000000" pitchFamily="50" charset="0"/>
                  <a:cs typeface="+mn-cs"/>
                </a:rPr>
                <a:t>Instytut Nauk </a:t>
              </a:r>
              <a:br>
                <a:rPr lang="pl-PL" sz="2400" b="1" kern="0" dirty="0">
                  <a:solidFill>
                    <a:srgbClr val="003228"/>
                  </a:solidFill>
                  <a:latin typeface="SGGW Sans SemiBold" panose="00000A00000000000000" pitchFamily="50" charset="0"/>
                  <a:cs typeface="+mn-cs"/>
                </a:rPr>
              </a:br>
              <a:r>
                <a:rPr lang="pl-PL" sz="2400" b="1" kern="0" dirty="0">
                  <a:solidFill>
                    <a:srgbClr val="003228"/>
                  </a:solidFill>
                  <a:latin typeface="SGGW Sans SemiBold" panose="00000A00000000000000" pitchFamily="50" charset="0"/>
                  <a:cs typeface="+mn-cs"/>
                </a:rPr>
                <a:t>o Żywieniu Człowieka</a:t>
              </a:r>
              <a:endParaRPr kumimoji="0" lang="pl-PL" sz="1800" b="1" i="0" u="none" strike="noStrike" kern="0" cap="none" spc="0" normalizeH="0" baseline="0" noProof="0" dirty="0">
                <a:ln>
                  <a:noFill/>
                </a:ln>
                <a:solidFill>
                  <a:srgbClr val="003228"/>
                </a:solidFill>
                <a:effectLst/>
                <a:uLnTx/>
                <a:uFillTx/>
                <a:latin typeface="SGGW Sans SemiBold" panose="00000A00000000000000" pitchFamily="50" charset="0"/>
              </a:endParaRPr>
            </a:p>
          </p:txBody>
        </p:sp>
        <p:pic>
          <p:nvPicPr>
            <p:cNvPr id="6" name="Obraz 5" descr="D:\OneDrive - Szkoła Główna Gospodarstwa Wiejskiego\DOKUMENTY_PRACA\Identyfikacja SGGW_logotyp itp\SGGW-znak-podstawowy-PL-ciemnozielony-RGB.png">
              <a:extLst>
                <a:ext uri="{FF2B5EF4-FFF2-40B4-BE49-F238E27FC236}">
                  <a16:creationId xmlns:a16="http://schemas.microsoft.com/office/drawing/2014/main" id="{65E53B12-7272-E819-B05D-DD08B400B217}"/>
                </a:ext>
              </a:extLst>
            </p:cNvPr>
            <p:cNvPicPr/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634"/>
            <a:stretch>
              <a:fillRect/>
            </a:stretch>
          </p:blipFill>
          <p:spPr bwMode="auto">
            <a:xfrm>
              <a:off x="19940115" y="34142662"/>
              <a:ext cx="1656184" cy="156943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2517896" rtl="0" eaLnBrk="0" fontAlgn="base" hangingPunct="0">
        <a:spcBef>
          <a:spcPct val="0"/>
        </a:spcBef>
        <a:spcAft>
          <a:spcPct val="0"/>
        </a:spcAft>
        <a:defRPr sz="1220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517896" rtl="0" eaLnBrk="0" fontAlgn="base" hangingPunct="0">
        <a:spcBef>
          <a:spcPct val="0"/>
        </a:spcBef>
        <a:spcAft>
          <a:spcPct val="0"/>
        </a:spcAft>
        <a:defRPr sz="12201">
          <a:solidFill>
            <a:schemeClr val="tx1"/>
          </a:solidFill>
          <a:latin typeface="Calibri" pitchFamily="34" charset="0"/>
        </a:defRPr>
      </a:lvl2pPr>
      <a:lvl3pPr algn="ctr" defTabSz="2517896" rtl="0" eaLnBrk="0" fontAlgn="base" hangingPunct="0">
        <a:spcBef>
          <a:spcPct val="0"/>
        </a:spcBef>
        <a:spcAft>
          <a:spcPct val="0"/>
        </a:spcAft>
        <a:defRPr sz="12201">
          <a:solidFill>
            <a:schemeClr val="tx1"/>
          </a:solidFill>
          <a:latin typeface="Calibri" pitchFamily="34" charset="0"/>
        </a:defRPr>
      </a:lvl3pPr>
      <a:lvl4pPr algn="ctr" defTabSz="2517896" rtl="0" eaLnBrk="0" fontAlgn="base" hangingPunct="0">
        <a:spcBef>
          <a:spcPct val="0"/>
        </a:spcBef>
        <a:spcAft>
          <a:spcPct val="0"/>
        </a:spcAft>
        <a:defRPr sz="12201">
          <a:solidFill>
            <a:schemeClr val="tx1"/>
          </a:solidFill>
          <a:latin typeface="Calibri" pitchFamily="34" charset="0"/>
        </a:defRPr>
      </a:lvl4pPr>
      <a:lvl5pPr algn="ctr" defTabSz="2517896" rtl="0" eaLnBrk="0" fontAlgn="base" hangingPunct="0">
        <a:spcBef>
          <a:spcPct val="0"/>
        </a:spcBef>
        <a:spcAft>
          <a:spcPct val="0"/>
        </a:spcAft>
        <a:defRPr sz="12201">
          <a:solidFill>
            <a:schemeClr val="tx1"/>
          </a:solidFill>
          <a:latin typeface="Calibri" pitchFamily="34" charset="0"/>
        </a:defRPr>
      </a:lvl5pPr>
      <a:lvl6pPr marL="885414" algn="ctr" defTabSz="2517896" rtl="0" fontAlgn="base">
        <a:spcBef>
          <a:spcPct val="0"/>
        </a:spcBef>
        <a:spcAft>
          <a:spcPct val="0"/>
        </a:spcAft>
        <a:defRPr sz="12201">
          <a:solidFill>
            <a:schemeClr val="tx1"/>
          </a:solidFill>
          <a:latin typeface="Calibri" pitchFamily="34" charset="0"/>
        </a:defRPr>
      </a:lvl6pPr>
      <a:lvl7pPr marL="1770827" algn="ctr" defTabSz="2517896" rtl="0" fontAlgn="base">
        <a:spcBef>
          <a:spcPct val="0"/>
        </a:spcBef>
        <a:spcAft>
          <a:spcPct val="0"/>
        </a:spcAft>
        <a:defRPr sz="12201">
          <a:solidFill>
            <a:schemeClr val="tx1"/>
          </a:solidFill>
          <a:latin typeface="Calibri" pitchFamily="34" charset="0"/>
        </a:defRPr>
      </a:lvl7pPr>
      <a:lvl8pPr marL="2656241" algn="ctr" defTabSz="2517896" rtl="0" fontAlgn="base">
        <a:spcBef>
          <a:spcPct val="0"/>
        </a:spcBef>
        <a:spcAft>
          <a:spcPct val="0"/>
        </a:spcAft>
        <a:defRPr sz="12201">
          <a:solidFill>
            <a:schemeClr val="tx1"/>
          </a:solidFill>
          <a:latin typeface="Calibri" pitchFamily="34" charset="0"/>
        </a:defRPr>
      </a:lvl8pPr>
      <a:lvl9pPr marL="3541654" algn="ctr" defTabSz="2517896" rtl="0" fontAlgn="base">
        <a:spcBef>
          <a:spcPct val="0"/>
        </a:spcBef>
        <a:spcAft>
          <a:spcPct val="0"/>
        </a:spcAft>
        <a:defRPr sz="12201">
          <a:solidFill>
            <a:schemeClr val="tx1"/>
          </a:solidFill>
          <a:latin typeface="Calibri" pitchFamily="34" charset="0"/>
        </a:defRPr>
      </a:lvl9pPr>
    </p:titleStyle>
    <p:bodyStyle>
      <a:lvl1pPr marL="943827" indent="-943827" algn="l" defTabSz="2517896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8908" kern="1200">
          <a:solidFill>
            <a:schemeClr val="tx1"/>
          </a:solidFill>
          <a:latin typeface="+mn-lt"/>
          <a:ea typeface="+mn-ea"/>
          <a:cs typeface="+mn-cs"/>
        </a:defRPr>
      </a:lvl1pPr>
      <a:lvl2pPr marL="2044445" indent="-787034" algn="l" defTabSz="2517896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7746" kern="1200">
          <a:solidFill>
            <a:schemeClr val="tx1"/>
          </a:solidFill>
          <a:latin typeface="+mn-lt"/>
          <a:ea typeface="+mn-ea"/>
          <a:cs typeface="+mn-cs"/>
        </a:defRPr>
      </a:lvl2pPr>
      <a:lvl3pPr marL="3148137" indent="-627168" algn="l" defTabSz="2517896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6584" kern="1200">
          <a:solidFill>
            <a:schemeClr val="tx1"/>
          </a:solidFill>
          <a:latin typeface="+mn-lt"/>
          <a:ea typeface="+mn-ea"/>
          <a:cs typeface="+mn-cs"/>
        </a:defRPr>
      </a:lvl3pPr>
      <a:lvl4pPr marL="4408621" indent="-627168" algn="l" defTabSz="2517896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5422" kern="1200">
          <a:solidFill>
            <a:schemeClr val="tx1"/>
          </a:solidFill>
          <a:latin typeface="+mn-lt"/>
          <a:ea typeface="+mn-ea"/>
          <a:cs typeface="+mn-cs"/>
        </a:defRPr>
      </a:lvl4pPr>
      <a:lvl5pPr marL="5666033" indent="-627168" algn="l" defTabSz="2517896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5422" kern="1200">
          <a:solidFill>
            <a:schemeClr val="tx1"/>
          </a:solidFill>
          <a:latin typeface="+mn-lt"/>
          <a:ea typeface="+mn-ea"/>
          <a:cs typeface="+mn-cs"/>
        </a:defRPr>
      </a:lvl5pPr>
      <a:lvl6pPr marL="6928227" indent="-629838" algn="l" defTabSz="2519356" rtl="0" eaLnBrk="1" latinLnBrk="0" hangingPunct="1">
        <a:spcBef>
          <a:spcPct val="20000"/>
        </a:spcBef>
        <a:buFont typeface="Arial" pitchFamily="34" charset="0"/>
        <a:buChar char="•"/>
        <a:defRPr sz="5422" kern="1200">
          <a:solidFill>
            <a:schemeClr val="tx1"/>
          </a:solidFill>
          <a:latin typeface="+mn-lt"/>
          <a:ea typeface="+mn-ea"/>
          <a:cs typeface="+mn-cs"/>
        </a:defRPr>
      </a:lvl6pPr>
      <a:lvl7pPr marL="8187906" indent="-629838" algn="l" defTabSz="2519356" rtl="0" eaLnBrk="1" latinLnBrk="0" hangingPunct="1">
        <a:spcBef>
          <a:spcPct val="20000"/>
        </a:spcBef>
        <a:buFont typeface="Arial" pitchFamily="34" charset="0"/>
        <a:buChar char="•"/>
        <a:defRPr sz="5422" kern="1200">
          <a:solidFill>
            <a:schemeClr val="tx1"/>
          </a:solidFill>
          <a:latin typeface="+mn-lt"/>
          <a:ea typeface="+mn-ea"/>
          <a:cs typeface="+mn-cs"/>
        </a:defRPr>
      </a:lvl7pPr>
      <a:lvl8pPr marL="9447583" indent="-629838" algn="l" defTabSz="2519356" rtl="0" eaLnBrk="1" latinLnBrk="0" hangingPunct="1">
        <a:spcBef>
          <a:spcPct val="20000"/>
        </a:spcBef>
        <a:buFont typeface="Arial" pitchFamily="34" charset="0"/>
        <a:buChar char="•"/>
        <a:defRPr sz="5422" kern="1200">
          <a:solidFill>
            <a:schemeClr val="tx1"/>
          </a:solidFill>
          <a:latin typeface="+mn-lt"/>
          <a:ea typeface="+mn-ea"/>
          <a:cs typeface="+mn-cs"/>
        </a:defRPr>
      </a:lvl8pPr>
      <a:lvl9pPr marL="10707262" indent="-629838" algn="l" defTabSz="2519356" rtl="0" eaLnBrk="1" latinLnBrk="0" hangingPunct="1">
        <a:spcBef>
          <a:spcPct val="20000"/>
        </a:spcBef>
        <a:buFont typeface="Arial" pitchFamily="34" charset="0"/>
        <a:buChar char="•"/>
        <a:defRPr sz="542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2519356" rtl="0" eaLnBrk="1" latinLnBrk="0" hangingPunct="1">
        <a:defRPr sz="5035" kern="1200">
          <a:solidFill>
            <a:schemeClr val="tx1"/>
          </a:solidFill>
          <a:latin typeface="+mn-lt"/>
          <a:ea typeface="+mn-ea"/>
          <a:cs typeface="+mn-cs"/>
        </a:defRPr>
      </a:lvl1pPr>
      <a:lvl2pPr marL="1259677" algn="l" defTabSz="2519356" rtl="0" eaLnBrk="1" latinLnBrk="0" hangingPunct="1">
        <a:defRPr sz="5035" kern="1200">
          <a:solidFill>
            <a:schemeClr val="tx1"/>
          </a:solidFill>
          <a:latin typeface="+mn-lt"/>
          <a:ea typeface="+mn-ea"/>
          <a:cs typeface="+mn-cs"/>
        </a:defRPr>
      </a:lvl2pPr>
      <a:lvl3pPr marL="2519356" algn="l" defTabSz="2519356" rtl="0" eaLnBrk="1" latinLnBrk="0" hangingPunct="1">
        <a:defRPr sz="5035" kern="1200">
          <a:solidFill>
            <a:schemeClr val="tx1"/>
          </a:solidFill>
          <a:latin typeface="+mn-lt"/>
          <a:ea typeface="+mn-ea"/>
          <a:cs typeface="+mn-cs"/>
        </a:defRPr>
      </a:lvl3pPr>
      <a:lvl4pPr marL="3779033" algn="l" defTabSz="2519356" rtl="0" eaLnBrk="1" latinLnBrk="0" hangingPunct="1">
        <a:defRPr sz="5035" kern="1200">
          <a:solidFill>
            <a:schemeClr val="tx1"/>
          </a:solidFill>
          <a:latin typeface="+mn-lt"/>
          <a:ea typeface="+mn-ea"/>
          <a:cs typeface="+mn-cs"/>
        </a:defRPr>
      </a:lvl4pPr>
      <a:lvl5pPr marL="5038712" algn="l" defTabSz="2519356" rtl="0" eaLnBrk="1" latinLnBrk="0" hangingPunct="1">
        <a:defRPr sz="5035" kern="1200">
          <a:solidFill>
            <a:schemeClr val="tx1"/>
          </a:solidFill>
          <a:latin typeface="+mn-lt"/>
          <a:ea typeface="+mn-ea"/>
          <a:cs typeface="+mn-cs"/>
        </a:defRPr>
      </a:lvl5pPr>
      <a:lvl6pPr marL="6298389" algn="l" defTabSz="2519356" rtl="0" eaLnBrk="1" latinLnBrk="0" hangingPunct="1">
        <a:defRPr sz="5035" kern="1200">
          <a:solidFill>
            <a:schemeClr val="tx1"/>
          </a:solidFill>
          <a:latin typeface="+mn-lt"/>
          <a:ea typeface="+mn-ea"/>
          <a:cs typeface="+mn-cs"/>
        </a:defRPr>
      </a:lvl6pPr>
      <a:lvl7pPr marL="7558068" algn="l" defTabSz="2519356" rtl="0" eaLnBrk="1" latinLnBrk="0" hangingPunct="1">
        <a:defRPr sz="5035" kern="1200">
          <a:solidFill>
            <a:schemeClr val="tx1"/>
          </a:solidFill>
          <a:latin typeface="+mn-lt"/>
          <a:ea typeface="+mn-ea"/>
          <a:cs typeface="+mn-cs"/>
        </a:defRPr>
      </a:lvl7pPr>
      <a:lvl8pPr marL="8817745" algn="l" defTabSz="2519356" rtl="0" eaLnBrk="1" latinLnBrk="0" hangingPunct="1">
        <a:defRPr sz="5035" kern="1200">
          <a:solidFill>
            <a:schemeClr val="tx1"/>
          </a:solidFill>
          <a:latin typeface="+mn-lt"/>
          <a:ea typeface="+mn-ea"/>
          <a:cs typeface="+mn-cs"/>
        </a:defRPr>
      </a:lvl8pPr>
      <a:lvl9pPr marL="10077423" algn="l" defTabSz="2519356" rtl="0" eaLnBrk="1" latinLnBrk="0" hangingPunct="1">
        <a:defRPr sz="50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48C3589C-AD64-CF6D-701A-5A5C655265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7761" y="34345685"/>
            <a:ext cx="23564451" cy="1174349"/>
          </a:xfrm>
        </p:spPr>
        <p:txBody>
          <a:bodyPr/>
          <a:lstStyle/>
          <a:p>
            <a:pPr>
              <a:defRPr/>
            </a:pPr>
            <a:r>
              <a:rPr lang="pl-PL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sz="3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43F8E734-96E8-54EF-78D9-E488AB826CCC}"/>
              </a:ext>
            </a:extLst>
          </p:cNvPr>
          <p:cNvSpPr txBox="1">
            <a:spLocks/>
          </p:cNvSpPr>
          <p:nvPr/>
        </p:nvSpPr>
        <p:spPr>
          <a:xfrm>
            <a:off x="1955244" y="479704"/>
            <a:ext cx="21418596" cy="3037401"/>
          </a:xfrm>
          <a:prstGeom prst="rect">
            <a:avLst/>
          </a:prstGeom>
        </p:spPr>
        <p:txBody>
          <a:bodyPr/>
          <a:lstStyle>
            <a:lvl1pPr algn="ctr" defTabSz="2517896" rtl="0" eaLnBrk="0" fontAlgn="base" hangingPunct="0">
              <a:spcBef>
                <a:spcPct val="0"/>
              </a:spcBef>
              <a:spcAft>
                <a:spcPct val="0"/>
              </a:spcAft>
              <a:defRPr sz="1220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2517896" rtl="0" eaLnBrk="0" fontAlgn="base" hangingPunct="0">
              <a:spcBef>
                <a:spcPct val="0"/>
              </a:spcBef>
              <a:spcAft>
                <a:spcPct val="0"/>
              </a:spcAft>
              <a:defRPr sz="12201">
                <a:solidFill>
                  <a:schemeClr val="tx1"/>
                </a:solidFill>
                <a:latin typeface="Calibri" pitchFamily="34" charset="0"/>
              </a:defRPr>
            </a:lvl2pPr>
            <a:lvl3pPr algn="ctr" defTabSz="2517896" rtl="0" eaLnBrk="0" fontAlgn="base" hangingPunct="0">
              <a:spcBef>
                <a:spcPct val="0"/>
              </a:spcBef>
              <a:spcAft>
                <a:spcPct val="0"/>
              </a:spcAft>
              <a:defRPr sz="12201">
                <a:solidFill>
                  <a:schemeClr val="tx1"/>
                </a:solidFill>
                <a:latin typeface="Calibri" pitchFamily="34" charset="0"/>
              </a:defRPr>
            </a:lvl3pPr>
            <a:lvl4pPr algn="ctr" defTabSz="2517896" rtl="0" eaLnBrk="0" fontAlgn="base" hangingPunct="0">
              <a:spcBef>
                <a:spcPct val="0"/>
              </a:spcBef>
              <a:spcAft>
                <a:spcPct val="0"/>
              </a:spcAft>
              <a:defRPr sz="12201">
                <a:solidFill>
                  <a:schemeClr val="tx1"/>
                </a:solidFill>
                <a:latin typeface="Calibri" pitchFamily="34" charset="0"/>
              </a:defRPr>
            </a:lvl4pPr>
            <a:lvl5pPr algn="ctr" defTabSz="2517896" rtl="0" eaLnBrk="0" fontAlgn="base" hangingPunct="0">
              <a:spcBef>
                <a:spcPct val="0"/>
              </a:spcBef>
              <a:spcAft>
                <a:spcPct val="0"/>
              </a:spcAft>
              <a:defRPr sz="12201">
                <a:solidFill>
                  <a:schemeClr val="tx1"/>
                </a:solidFill>
                <a:latin typeface="Calibri" pitchFamily="34" charset="0"/>
              </a:defRPr>
            </a:lvl5pPr>
            <a:lvl6pPr marL="885414" algn="ctr" defTabSz="2517896" rtl="0" fontAlgn="base">
              <a:spcBef>
                <a:spcPct val="0"/>
              </a:spcBef>
              <a:spcAft>
                <a:spcPct val="0"/>
              </a:spcAft>
              <a:defRPr sz="12201">
                <a:solidFill>
                  <a:schemeClr val="tx1"/>
                </a:solidFill>
                <a:latin typeface="Calibri" pitchFamily="34" charset="0"/>
              </a:defRPr>
            </a:lvl6pPr>
            <a:lvl7pPr marL="1770827" algn="ctr" defTabSz="2517896" rtl="0" fontAlgn="base">
              <a:spcBef>
                <a:spcPct val="0"/>
              </a:spcBef>
              <a:spcAft>
                <a:spcPct val="0"/>
              </a:spcAft>
              <a:defRPr sz="12201">
                <a:solidFill>
                  <a:schemeClr val="tx1"/>
                </a:solidFill>
                <a:latin typeface="Calibri" pitchFamily="34" charset="0"/>
              </a:defRPr>
            </a:lvl7pPr>
            <a:lvl8pPr marL="2656241" algn="ctr" defTabSz="2517896" rtl="0" fontAlgn="base">
              <a:spcBef>
                <a:spcPct val="0"/>
              </a:spcBef>
              <a:spcAft>
                <a:spcPct val="0"/>
              </a:spcAft>
              <a:defRPr sz="12201">
                <a:solidFill>
                  <a:schemeClr val="tx1"/>
                </a:solidFill>
                <a:latin typeface="Calibri" pitchFamily="34" charset="0"/>
              </a:defRPr>
            </a:lvl8pPr>
            <a:lvl9pPr marL="3541654" algn="ctr" defTabSz="2517896" rtl="0" fontAlgn="base">
              <a:spcBef>
                <a:spcPct val="0"/>
              </a:spcBef>
              <a:spcAft>
                <a:spcPct val="0"/>
              </a:spcAft>
              <a:defRPr sz="1220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l-PL" sz="8800" dirty="0">
                <a:latin typeface="+mn-lt"/>
              </a:rPr>
              <a:t>Tytuł </a:t>
            </a:r>
          </a:p>
          <a:p>
            <a:r>
              <a:rPr lang="pl-PL" sz="8800" dirty="0" err="1">
                <a:latin typeface="+mn-lt"/>
              </a:rPr>
              <a:t>Title</a:t>
            </a:r>
            <a:endParaRPr lang="pl-PL" sz="8800" dirty="0">
              <a:latin typeface="+mn-lt"/>
            </a:endParaRPr>
          </a:p>
        </p:txBody>
      </p:sp>
      <p:sp>
        <p:nvSpPr>
          <p:cNvPr id="6" name="Podtytuł 5">
            <a:extLst>
              <a:ext uri="{FF2B5EF4-FFF2-40B4-BE49-F238E27FC236}">
                <a16:creationId xmlns:a16="http://schemas.microsoft.com/office/drawing/2014/main" id="{24B05CC9-361C-81B9-0106-1D8A69A96232}"/>
              </a:ext>
            </a:extLst>
          </p:cNvPr>
          <p:cNvSpPr txBox="1">
            <a:spLocks/>
          </p:cNvSpPr>
          <p:nvPr/>
        </p:nvSpPr>
        <p:spPr>
          <a:xfrm>
            <a:off x="3845934" y="4082402"/>
            <a:ext cx="17637217" cy="1813833"/>
          </a:xfrm>
          <a:prstGeom prst="rect">
            <a:avLst/>
          </a:prstGeom>
        </p:spPr>
        <p:txBody>
          <a:bodyPr/>
          <a:lstStyle>
            <a:lvl1pPr marL="943827" indent="-943827" algn="l" defTabSz="2517896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89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44445" indent="-787034" algn="l" defTabSz="2517896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77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148137" indent="-627168" algn="l" defTabSz="2517896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65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08621" indent="-627168" algn="l" defTabSz="2517896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54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666033" indent="-627168" algn="l" defTabSz="2517896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928227" indent="-629838" algn="l" defTabSz="25193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4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87906" indent="-629838" algn="l" defTabSz="25193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4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47583" indent="-629838" algn="l" defTabSz="25193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4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707262" indent="-629838" algn="l" defTabSz="25193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4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pl-PL" sz="7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Autorzy, afiliacje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07459CE-1C5A-4BAD-094F-C0F918489686}"/>
              </a:ext>
            </a:extLst>
          </p:cNvPr>
          <p:cNvSpPr txBox="1">
            <a:spLocks/>
          </p:cNvSpPr>
          <p:nvPr/>
        </p:nvSpPr>
        <p:spPr bwMode="auto">
          <a:xfrm>
            <a:off x="8578954" y="9612413"/>
            <a:ext cx="8171176" cy="236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51931" tIns="125966" rIns="251931" bIns="125966" numCol="1" anchor="ctr" anchorCtr="0" compatLnSpc="1">
            <a:prstTxWarp prst="textNoShape">
              <a:avLst/>
            </a:prstTxWarp>
          </a:bodyPr>
          <a:lstStyle/>
          <a:p>
            <a:pPr algn="ctr" defTabSz="2517896" eaLnBrk="0" hangingPunct="0">
              <a:defRPr/>
            </a:pPr>
            <a:r>
              <a:rPr lang="pl-PL" sz="8000" dirty="0">
                <a:latin typeface="+mn-lt"/>
                <a:ea typeface="+mj-ea"/>
                <a:cs typeface="+mj-cs"/>
              </a:rPr>
              <a:t>Cel pracy</a:t>
            </a:r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AC496008-119B-F382-C825-D0053F1567D9}"/>
              </a:ext>
            </a:extLst>
          </p:cNvPr>
          <p:cNvSpPr txBox="1">
            <a:spLocks/>
          </p:cNvSpPr>
          <p:nvPr/>
        </p:nvSpPr>
        <p:spPr bwMode="auto">
          <a:xfrm>
            <a:off x="9439613" y="12076824"/>
            <a:ext cx="6320745" cy="236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51931" tIns="125966" rIns="251931" bIns="125966" numCol="1" anchor="t" anchorCtr="0" compatLnSpc="1">
            <a:prstTxWarp prst="textNoShape">
              <a:avLst/>
            </a:prstTxWarp>
          </a:bodyPr>
          <a:lstStyle/>
          <a:p>
            <a:pPr algn="ctr" defTabSz="2517896" eaLnBrk="0" hangingPunct="0">
              <a:spcBef>
                <a:spcPct val="20000"/>
              </a:spcBef>
              <a:defRPr/>
            </a:pPr>
            <a:r>
              <a:rPr lang="pl-PL" sz="8000" dirty="0">
                <a:latin typeface="+mn-lt"/>
                <a:cs typeface="+mn-cs"/>
              </a:rPr>
              <a:t>Metodyka</a:t>
            </a:r>
          </a:p>
          <a:p>
            <a:pPr defTabSz="2517896" eaLnBrk="0" hangingPunct="0">
              <a:spcBef>
                <a:spcPct val="20000"/>
              </a:spcBef>
              <a:defRPr/>
            </a:pPr>
            <a:r>
              <a:rPr lang="pl-PL" sz="8000" dirty="0">
                <a:latin typeface="+mn-lt"/>
                <a:cs typeface="+mn-cs"/>
              </a:rPr>
              <a:t> </a:t>
            </a:r>
          </a:p>
          <a:p>
            <a:pPr defTabSz="2517896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pl-PL" sz="8000" dirty="0">
              <a:latin typeface="+mn-lt"/>
              <a:cs typeface="+mn-cs"/>
            </a:endParaRPr>
          </a:p>
        </p:txBody>
      </p:sp>
      <p:sp>
        <p:nvSpPr>
          <p:cNvPr id="9" name="Tytuł 1">
            <a:extLst>
              <a:ext uri="{FF2B5EF4-FFF2-40B4-BE49-F238E27FC236}">
                <a16:creationId xmlns:a16="http://schemas.microsoft.com/office/drawing/2014/main" id="{0BC9DD04-54D0-2AC3-A805-FEEA09CC66A4}"/>
              </a:ext>
            </a:extLst>
          </p:cNvPr>
          <p:cNvSpPr txBox="1">
            <a:spLocks/>
          </p:cNvSpPr>
          <p:nvPr/>
        </p:nvSpPr>
        <p:spPr bwMode="auto">
          <a:xfrm>
            <a:off x="817761" y="17996818"/>
            <a:ext cx="11411760" cy="236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51931" tIns="125966" rIns="251931" bIns="125966" numCol="1" anchor="ctr" anchorCtr="0" compatLnSpc="1">
            <a:prstTxWarp prst="textNoShape">
              <a:avLst/>
            </a:prstTxWarp>
          </a:bodyPr>
          <a:lstStyle/>
          <a:p>
            <a:pPr algn="ctr" defTabSz="2517896" eaLnBrk="0" hangingPunct="0">
              <a:defRPr/>
            </a:pPr>
            <a:r>
              <a:rPr lang="pl-PL" sz="8000" dirty="0">
                <a:latin typeface="+mn-lt"/>
                <a:ea typeface="+mj-ea"/>
                <a:cs typeface="+mj-cs"/>
              </a:rPr>
              <a:t>Wyniki</a:t>
            </a:r>
          </a:p>
        </p:txBody>
      </p:sp>
      <p:graphicFrame>
        <p:nvGraphicFramePr>
          <p:cNvPr id="10" name="Wykres 2">
            <a:extLst>
              <a:ext uri="{FF2B5EF4-FFF2-40B4-BE49-F238E27FC236}">
                <a16:creationId xmlns:a16="http://schemas.microsoft.com/office/drawing/2014/main" id="{98D307B0-13C6-79D2-B045-02D3E1774E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2837622"/>
              </p:ext>
            </p:extLst>
          </p:nvPr>
        </p:nvGraphicFramePr>
        <p:xfrm>
          <a:off x="1955244" y="20824880"/>
          <a:ext cx="9711689" cy="78886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017443" imgH="4072481" progId="Excel.Sheet.8">
                  <p:embed/>
                </p:oleObj>
              </mc:Choice>
              <mc:Fallback>
                <p:oleObj r:id="rId2" imgW="5017443" imgH="4072481" progId="Excel.Sheet.8">
                  <p:embed/>
                  <p:pic>
                    <p:nvPicPr>
                      <p:cNvPr id="10" name="Wykres 2">
                        <a:extLst>
                          <a:ext uri="{FF2B5EF4-FFF2-40B4-BE49-F238E27FC236}">
                            <a16:creationId xmlns:a16="http://schemas.microsoft.com/office/drawing/2014/main" id="{98D307B0-13C6-79D2-B045-02D3E1774E72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244" y="20824880"/>
                        <a:ext cx="9711689" cy="78886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3DE9F881-F8E2-CD06-BCA6-53C7B2F0A09D}"/>
              </a:ext>
            </a:extLst>
          </p:cNvPr>
          <p:cNvSpPr txBox="1">
            <a:spLocks/>
          </p:cNvSpPr>
          <p:nvPr/>
        </p:nvSpPr>
        <p:spPr bwMode="auto">
          <a:xfrm>
            <a:off x="15760358" y="21723313"/>
            <a:ext cx="6514992" cy="3037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51931" tIns="125966" rIns="251931" bIns="125966" numCol="1" anchor="t" anchorCtr="0" compatLnSpc="1">
            <a:prstTxWarp prst="textNoShape">
              <a:avLst/>
            </a:prstTxWarp>
          </a:bodyPr>
          <a:lstStyle/>
          <a:p>
            <a:pPr algn="ctr" defTabSz="2517896" eaLnBrk="0" hangingPunct="0">
              <a:spcBef>
                <a:spcPct val="20000"/>
              </a:spcBef>
              <a:defRPr/>
            </a:pPr>
            <a:r>
              <a:rPr lang="pl-PL" sz="8000" dirty="0">
                <a:latin typeface="+mn-lt"/>
                <a:cs typeface="+mn-cs"/>
              </a:rPr>
              <a:t>Wnioski</a:t>
            </a:r>
          </a:p>
        </p:txBody>
      </p:sp>
      <p:sp>
        <p:nvSpPr>
          <p:cNvPr id="13" name="Tytuł 1">
            <a:extLst>
              <a:ext uri="{FF2B5EF4-FFF2-40B4-BE49-F238E27FC236}">
                <a16:creationId xmlns:a16="http://schemas.microsoft.com/office/drawing/2014/main" id="{0D66C9A2-DEF0-A4F6-6D6B-F8166AF4AF2F}"/>
              </a:ext>
            </a:extLst>
          </p:cNvPr>
          <p:cNvSpPr txBox="1">
            <a:spLocks/>
          </p:cNvSpPr>
          <p:nvPr/>
        </p:nvSpPr>
        <p:spPr bwMode="auto">
          <a:xfrm>
            <a:off x="7632715" y="5445458"/>
            <a:ext cx="9934539" cy="236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51931" tIns="125966" rIns="251931" bIns="125966" numCol="1" anchor="ctr" anchorCtr="0" compatLnSpc="1">
            <a:prstTxWarp prst="textNoShape">
              <a:avLst/>
            </a:prstTxWarp>
          </a:bodyPr>
          <a:lstStyle/>
          <a:p>
            <a:pPr algn="ctr" defTabSz="2517896" eaLnBrk="0" hangingPunct="0">
              <a:defRPr/>
            </a:pPr>
            <a:r>
              <a:rPr lang="pl-PL" sz="8000" dirty="0">
                <a:latin typeface="+mn-lt"/>
                <a:ea typeface="+mj-ea"/>
                <a:cs typeface="+mj-cs"/>
              </a:rPr>
              <a:t>Wstęp</a:t>
            </a: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id="{31945A78-C85A-868F-E2A6-E1A75B52A18F}"/>
              </a:ext>
            </a:extLst>
          </p:cNvPr>
          <p:cNvSpPr txBox="1">
            <a:spLocks/>
          </p:cNvSpPr>
          <p:nvPr/>
        </p:nvSpPr>
        <p:spPr bwMode="auto">
          <a:xfrm>
            <a:off x="817762" y="7378409"/>
            <a:ext cx="23564450" cy="236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51931" tIns="125966" rIns="251931" bIns="125966" numCol="1" anchor="ctr" anchorCtr="0" compatLnSpc="1">
            <a:prstTxWarp prst="textNoShape">
              <a:avLst/>
            </a:prstTxWarp>
          </a:bodyPr>
          <a:lstStyle/>
          <a:p>
            <a:pPr algn="just" defTabSz="2517896" eaLnBrk="0" hangingPunct="0">
              <a:defRPr/>
            </a:pPr>
            <a:r>
              <a:rPr lang="pl-PL" sz="4800" dirty="0">
                <a:latin typeface="+mn-lt"/>
                <a:ea typeface="+mj-ea"/>
                <a:cs typeface="+mj-cs"/>
              </a:rPr>
              <a:t>Poster powinien zawierać wszystkie elementy uwzględnione w niniejszym wzorze. Przedstawiony układ ma charakter przykładowy i może być dowolnie modyfikowany przez autorów pracy. </a:t>
            </a:r>
          </a:p>
        </p:txBody>
      </p:sp>
    </p:spTree>
    <p:extLst>
      <p:ext uri="{BB962C8B-B14F-4D97-AF65-F5344CB8AC3E}">
        <p14:creationId xmlns:p14="http://schemas.microsoft.com/office/powerpoint/2010/main" val="137170388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2D0FBD63DFEC34B9F25279A7EDD0C70" ma:contentTypeVersion="14" ma:contentTypeDescription="Utwórz nowy dokument." ma:contentTypeScope="" ma:versionID="776fe8f73eb46482cde0fe053745cc04">
  <xsd:schema xmlns:xsd="http://www.w3.org/2001/XMLSchema" xmlns:xs="http://www.w3.org/2001/XMLSchema" xmlns:p="http://schemas.microsoft.com/office/2006/metadata/properties" xmlns:ns3="c41f9e14-747a-4701-9185-ab88c25f6c27" xmlns:ns4="1ec5cc62-5107-49bb-ac35-ee9f262548af" targetNamespace="http://schemas.microsoft.com/office/2006/metadata/properties" ma:root="true" ma:fieldsID="16e36b844f6c9d0131f262d685251f6e" ns3:_="" ns4:_="">
    <xsd:import namespace="c41f9e14-747a-4701-9185-ab88c25f6c27"/>
    <xsd:import namespace="1ec5cc62-5107-49bb-ac35-ee9f262548a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1f9e14-747a-4701-9185-ab88c25f6c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c5cc62-5107-49bb-ac35-ee9f262548a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E8FF59-9374-4198-B45C-BBB2E27E73C8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1ec5cc62-5107-49bb-ac35-ee9f262548af"/>
    <ds:schemaRef ds:uri="c41f9e14-747a-4701-9185-ab88c25f6c27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36C9793-C7B5-439E-943F-8D4037D836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003B8B-F590-4C44-BF57-088DF01CF2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1f9e14-747a-4701-9185-ab88c25f6c27"/>
    <ds:schemaRef ds:uri="1ec5cc62-5107-49bb-ac35-ee9f262548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50</Words>
  <Application>Microsoft Office PowerPoint</Application>
  <PresentationFormat>Niestandardowy</PresentationFormat>
  <Paragraphs>11</Paragraphs>
  <Slides>1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SGGW Sans SemiBold</vt:lpstr>
      <vt:lpstr>Motyw pakietu Office</vt:lpstr>
      <vt:lpstr>Microsoft Excel 97-2003 Worksheet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Mycu</dc:creator>
  <cp:lastModifiedBy>Łukasz Kopiasz</cp:lastModifiedBy>
  <cp:revision>16</cp:revision>
  <dcterms:created xsi:type="dcterms:W3CDTF">2010-01-18T08:05:51Z</dcterms:created>
  <dcterms:modified xsi:type="dcterms:W3CDTF">2026-04-13T10:26:45Z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0x010100E2D0FBD63DFEC34B9F25279A7EDD0C70</vt:lpwstr>
  </property>
</Properties>
</file>