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3012738" cy="7315200"/>
  <p:notesSz cx="9144000" cy="6858000"/>
  <p:defaultTextStyle>
    <a:defPPr>
      <a:defRPr lang="pl-PL"/>
    </a:defPPr>
    <a:lvl1pPr algn="l" defTabSz="1300163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649288" indent="-192088" algn="l" defTabSz="1300163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00163" indent="-385763" algn="l" defTabSz="1300163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951038" indent="-579438" algn="l" defTabSz="1300163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00325" indent="-771525" algn="l" defTabSz="1300163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3347"/>
    <a:srgbClr val="155A49"/>
    <a:srgbClr val="003228"/>
    <a:srgbClr val="005026"/>
    <a:srgbClr val="0042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95" d="100"/>
          <a:sy n="95" d="100"/>
        </p:scale>
        <p:origin x="828" y="84"/>
      </p:cViewPr>
      <p:guideLst>
        <p:guide orient="horz" pos="2304"/>
        <p:guide pos="40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Łukasz Kopiasz" userId="2cef608b-39b6-4a72-92d3-e8d2bc9091b6" providerId="ADAL" clId="{79A9304E-F2D1-4EDC-BE50-F835050C6A08}"/>
    <pc:docChg chg="undo custSel addSld delSld modSld modMainMaster">
      <pc:chgData name="Łukasz Kopiasz" userId="2cef608b-39b6-4a72-92d3-e8d2bc9091b6" providerId="ADAL" clId="{79A9304E-F2D1-4EDC-BE50-F835050C6A08}" dt="2026-10-12T11:59:48.190" v="206" actId="20577"/>
      <pc:docMkLst>
        <pc:docMk/>
      </pc:docMkLst>
      <pc:sldChg chg="modSp mod">
        <pc:chgData name="Łukasz Kopiasz" userId="2cef608b-39b6-4a72-92d3-e8d2bc9091b6" providerId="ADAL" clId="{79A9304E-F2D1-4EDC-BE50-F835050C6A08}" dt="2026-10-12T11:59:48.190" v="206" actId="20577"/>
        <pc:sldMkLst>
          <pc:docMk/>
          <pc:sldMk cId="2327888720" sldId="262"/>
        </pc:sldMkLst>
        <pc:spChg chg="mod">
          <ac:chgData name="Łukasz Kopiasz" userId="2cef608b-39b6-4a72-92d3-e8d2bc9091b6" providerId="ADAL" clId="{79A9304E-F2D1-4EDC-BE50-F835050C6A08}" dt="2026-10-12T11:59:48.190" v="206" actId="20577"/>
          <ac:spMkLst>
            <pc:docMk/>
            <pc:sldMk cId="2327888720" sldId="262"/>
            <ac:spMk id="2" creationId="{176BEFAC-35A9-8AA3-F025-A5A93F24214B}"/>
          </ac:spMkLst>
        </pc:spChg>
      </pc:sldChg>
      <pc:sldMasterChg chg="addSp delSp modSp mod modSldLayout">
        <pc:chgData name="Łukasz Kopiasz" userId="2cef608b-39b6-4a72-92d3-e8d2bc9091b6" providerId="ADAL" clId="{79A9304E-F2D1-4EDC-BE50-F835050C6A08}" dt="2026-10-12T11:49:06.073" v="204" actId="948"/>
        <pc:sldMasterMkLst>
          <pc:docMk/>
          <pc:sldMasterMk cId="0" sldId="2147483648"/>
        </pc:sldMasterMkLst>
        <pc:spChg chg="mod">
          <ac:chgData name="Łukasz Kopiasz" userId="2cef608b-39b6-4a72-92d3-e8d2bc9091b6" providerId="ADAL" clId="{79A9304E-F2D1-4EDC-BE50-F835050C6A08}" dt="2026-10-12T11:49:06.073" v="204" actId="948"/>
          <ac:spMkLst>
            <pc:docMk/>
            <pc:sldMasterMk cId="0" sldId="2147483648"/>
            <ac:spMk id="36" creationId="{3CB838B1-42FD-4F7B-8B93-F64357E56A8E}"/>
          </ac:spMkLst>
        </pc:spChg>
        <pc:grpChg chg="mod">
          <ac:chgData name="Łukasz Kopiasz" userId="2cef608b-39b6-4a72-92d3-e8d2bc9091b6" providerId="ADAL" clId="{79A9304E-F2D1-4EDC-BE50-F835050C6A08}" dt="2026-10-12T11:48:33.939" v="196"/>
          <ac:grpSpMkLst>
            <pc:docMk/>
            <pc:sldMasterMk cId="0" sldId="2147483648"/>
            <ac:grpSpMk id="13" creationId="{1ADF43AD-9B3D-1E04-8510-C100140F99B0}"/>
          </ac:grpSpMkLst>
        </pc:grpChg>
        <pc:picChg chg="mod">
          <ac:chgData name="Łukasz Kopiasz" userId="2cef608b-39b6-4a72-92d3-e8d2bc9091b6" providerId="ADAL" clId="{79A9304E-F2D1-4EDC-BE50-F835050C6A08}" dt="2026-10-12T11:48:33.939" v="196"/>
          <ac:picMkLst>
            <pc:docMk/>
            <pc:sldMasterMk cId="0" sldId="2147483648"/>
            <ac:picMk id="12" creationId="{08F39426-4B08-FF06-BAA8-0459A800EE6C}"/>
          </ac:picMkLst>
        </pc:picChg>
        <pc:cxnChg chg="mod">
          <ac:chgData name="Łukasz Kopiasz" userId="2cef608b-39b6-4a72-92d3-e8d2bc9091b6" providerId="ADAL" clId="{79A9304E-F2D1-4EDC-BE50-F835050C6A08}" dt="2026-10-07T08:50:20.889" v="181" actId="1582"/>
          <ac:cxnSpMkLst>
            <pc:docMk/>
            <pc:sldMasterMk cId="0" sldId="2147483648"/>
            <ac:cxnSpMk id="32" creationId="{5F46401E-050D-45B7-9897-CDD7C865F490}"/>
          </ac:cxnSpMkLst>
        </pc:cxn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0C7CDF4-6629-4966-BE81-E2EE3DCAE24A}" type="datetimeFigureOut">
              <a:rPr lang="pl-PL"/>
              <a:pPr>
                <a:defRPr/>
              </a:pPr>
              <a:t>12.10.2026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284413" y="514350"/>
            <a:ext cx="457517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858E95B-2A4E-44AE-B912-6D0E99E6CD6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74639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75956" y="2272454"/>
            <a:ext cx="11060827" cy="1568027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51911" y="4145280"/>
            <a:ext cx="9108917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1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1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2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2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3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1">
            <a:extLst>
              <a:ext uri="{FF2B5EF4-FFF2-40B4-BE49-F238E27FC236}">
                <a16:creationId xmlns:a16="http://schemas.microsoft.com/office/drawing/2014/main" id="{23BD3B03-2955-A566-5DD1-E8254B0849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681" y="6681936"/>
            <a:ext cx="12168188" cy="50323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1">
            <a:extLst>
              <a:ext uri="{FF2B5EF4-FFF2-40B4-BE49-F238E27FC236}">
                <a16:creationId xmlns:a16="http://schemas.microsoft.com/office/drawing/2014/main" id="{6D8F9775-BD0E-6D15-6E5F-EB3D761F2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681" y="6681936"/>
            <a:ext cx="12168188" cy="50323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27917" y="4700695"/>
            <a:ext cx="11060827" cy="145288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27917" y="3100494"/>
            <a:ext cx="11060827" cy="16001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45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91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137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183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229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27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32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36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1">
            <a:extLst>
              <a:ext uri="{FF2B5EF4-FFF2-40B4-BE49-F238E27FC236}">
                <a16:creationId xmlns:a16="http://schemas.microsoft.com/office/drawing/2014/main" id="{19A04D09-BB66-A17D-D8C1-FEA7DDC72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681" y="6681936"/>
            <a:ext cx="12168188" cy="50323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50637" y="1280161"/>
            <a:ext cx="5747293" cy="362034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614808" y="1280161"/>
            <a:ext cx="5747293" cy="362034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1">
            <a:extLst>
              <a:ext uri="{FF2B5EF4-FFF2-40B4-BE49-F238E27FC236}">
                <a16:creationId xmlns:a16="http://schemas.microsoft.com/office/drawing/2014/main" id="{5B115EA1-EA2C-19CC-5844-D2EB8BEF5B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681" y="6681936"/>
            <a:ext cx="12168188" cy="50323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637" y="292948"/>
            <a:ext cx="11711464" cy="12192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50637" y="1637454"/>
            <a:ext cx="5749552" cy="6824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458" indent="0">
              <a:buNone/>
              <a:defRPr sz="2800" b="1"/>
            </a:lvl2pPr>
            <a:lvl3pPr marL="1300917" indent="0">
              <a:buNone/>
              <a:defRPr sz="2600" b="1"/>
            </a:lvl3pPr>
            <a:lvl4pPr marL="1951375" indent="0">
              <a:buNone/>
              <a:defRPr sz="2300" b="1"/>
            </a:lvl4pPr>
            <a:lvl5pPr marL="2601834" indent="0">
              <a:buNone/>
              <a:defRPr sz="2300" b="1"/>
            </a:lvl5pPr>
            <a:lvl6pPr marL="3252292" indent="0">
              <a:buNone/>
              <a:defRPr sz="2300" b="1"/>
            </a:lvl6pPr>
            <a:lvl7pPr marL="3902751" indent="0">
              <a:buNone/>
              <a:defRPr sz="2300" b="1"/>
            </a:lvl7pPr>
            <a:lvl8pPr marL="4553209" indent="0">
              <a:buNone/>
              <a:defRPr sz="2300" b="1"/>
            </a:lvl8pPr>
            <a:lvl9pPr marL="5203668" indent="0">
              <a:buNone/>
              <a:defRPr sz="23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637" y="2319866"/>
            <a:ext cx="5749552" cy="4214707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610292" y="1637454"/>
            <a:ext cx="5751811" cy="6824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458" indent="0">
              <a:buNone/>
              <a:defRPr sz="2800" b="1"/>
            </a:lvl2pPr>
            <a:lvl3pPr marL="1300917" indent="0">
              <a:buNone/>
              <a:defRPr sz="2600" b="1"/>
            </a:lvl3pPr>
            <a:lvl4pPr marL="1951375" indent="0">
              <a:buNone/>
              <a:defRPr sz="2300" b="1"/>
            </a:lvl4pPr>
            <a:lvl5pPr marL="2601834" indent="0">
              <a:buNone/>
              <a:defRPr sz="2300" b="1"/>
            </a:lvl5pPr>
            <a:lvl6pPr marL="3252292" indent="0">
              <a:buNone/>
              <a:defRPr sz="2300" b="1"/>
            </a:lvl6pPr>
            <a:lvl7pPr marL="3902751" indent="0">
              <a:buNone/>
              <a:defRPr sz="2300" b="1"/>
            </a:lvl7pPr>
            <a:lvl8pPr marL="4553209" indent="0">
              <a:buNone/>
              <a:defRPr sz="2300" b="1"/>
            </a:lvl8pPr>
            <a:lvl9pPr marL="5203668" indent="0">
              <a:buNone/>
              <a:defRPr sz="23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610292" y="2319866"/>
            <a:ext cx="5751811" cy="4214707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2F12E6A8-0109-47CE-9213-3A1CF46C92CE}"/>
              </a:ext>
            </a:extLst>
          </p:cNvPr>
          <p:cNvCxnSpPr/>
          <p:nvPr userDrawn="1"/>
        </p:nvCxnSpPr>
        <p:spPr>
          <a:xfrm>
            <a:off x="0" y="6550006"/>
            <a:ext cx="13012738" cy="1588"/>
          </a:xfrm>
          <a:prstGeom prst="line">
            <a:avLst/>
          </a:prstGeom>
          <a:ln w="19050">
            <a:solidFill>
              <a:srgbClr val="134D2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Symbol zastępczy stopki 1">
            <a:extLst>
              <a:ext uri="{FF2B5EF4-FFF2-40B4-BE49-F238E27FC236}">
                <a16:creationId xmlns:a16="http://schemas.microsoft.com/office/drawing/2014/main" id="{6137F9E1-BE34-6879-0F8B-2A16FF3F8C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3681" y="6681936"/>
            <a:ext cx="12168188" cy="50323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1">
            <a:extLst>
              <a:ext uri="{FF2B5EF4-FFF2-40B4-BE49-F238E27FC236}">
                <a16:creationId xmlns:a16="http://schemas.microsoft.com/office/drawing/2014/main" id="{E736B8B8-BC6F-6829-E368-BFA1998EB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681" y="6681936"/>
            <a:ext cx="12168188" cy="50323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A713ADF3-C3DC-C93B-3955-7ECD162EA2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681" y="6681936"/>
            <a:ext cx="12168188" cy="50323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0639" y="291252"/>
            <a:ext cx="4281101" cy="123952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87619" y="291256"/>
            <a:ext cx="7274482" cy="6107842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50639" y="1530776"/>
            <a:ext cx="4281101" cy="4868321"/>
          </a:xfrm>
        </p:spPr>
        <p:txBody>
          <a:bodyPr/>
          <a:lstStyle>
            <a:lvl1pPr marL="0" indent="0">
              <a:buNone/>
              <a:defRPr sz="2000"/>
            </a:lvl1pPr>
            <a:lvl2pPr marL="650458" indent="0">
              <a:buNone/>
              <a:defRPr sz="1700"/>
            </a:lvl2pPr>
            <a:lvl3pPr marL="1300917" indent="0">
              <a:buNone/>
              <a:defRPr sz="1400"/>
            </a:lvl3pPr>
            <a:lvl4pPr marL="1951375" indent="0">
              <a:buNone/>
              <a:defRPr sz="1300"/>
            </a:lvl4pPr>
            <a:lvl5pPr marL="2601834" indent="0">
              <a:buNone/>
              <a:defRPr sz="1300"/>
            </a:lvl5pPr>
            <a:lvl6pPr marL="3252292" indent="0">
              <a:buNone/>
              <a:defRPr sz="1300"/>
            </a:lvl6pPr>
            <a:lvl7pPr marL="3902751" indent="0">
              <a:buNone/>
              <a:defRPr sz="1300"/>
            </a:lvl7pPr>
            <a:lvl8pPr marL="4553209" indent="0">
              <a:buNone/>
              <a:defRPr sz="1300"/>
            </a:lvl8pPr>
            <a:lvl9pPr marL="5203668" indent="0">
              <a:buNone/>
              <a:defRPr sz="13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1">
            <a:extLst>
              <a:ext uri="{FF2B5EF4-FFF2-40B4-BE49-F238E27FC236}">
                <a16:creationId xmlns:a16="http://schemas.microsoft.com/office/drawing/2014/main" id="{680FE086-D721-57DF-6A16-8C2D9BD0A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681" y="6681936"/>
            <a:ext cx="12168188" cy="50323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50588" y="5120640"/>
            <a:ext cx="7807643" cy="60452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50588" y="653626"/>
            <a:ext cx="7807643" cy="4389120"/>
          </a:xfrm>
        </p:spPr>
        <p:txBody>
          <a:bodyPr rtlCol="0">
            <a:normAutofit/>
          </a:bodyPr>
          <a:lstStyle>
            <a:lvl1pPr marL="0" indent="0">
              <a:buNone/>
              <a:defRPr sz="4600"/>
            </a:lvl1pPr>
            <a:lvl2pPr marL="650458" indent="0">
              <a:buNone/>
              <a:defRPr sz="4000"/>
            </a:lvl2pPr>
            <a:lvl3pPr marL="1300917" indent="0">
              <a:buNone/>
              <a:defRPr sz="3400"/>
            </a:lvl3pPr>
            <a:lvl4pPr marL="1951375" indent="0">
              <a:buNone/>
              <a:defRPr sz="2800"/>
            </a:lvl4pPr>
            <a:lvl5pPr marL="2601834" indent="0">
              <a:buNone/>
              <a:defRPr sz="2800"/>
            </a:lvl5pPr>
            <a:lvl6pPr marL="3252292" indent="0">
              <a:buNone/>
              <a:defRPr sz="2800"/>
            </a:lvl6pPr>
            <a:lvl7pPr marL="3902751" indent="0">
              <a:buNone/>
              <a:defRPr sz="2800"/>
            </a:lvl7pPr>
            <a:lvl8pPr marL="4553209" indent="0">
              <a:buNone/>
              <a:defRPr sz="2800"/>
            </a:lvl8pPr>
            <a:lvl9pPr marL="5203668" indent="0">
              <a:buNone/>
              <a:defRPr sz="28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50588" y="5725161"/>
            <a:ext cx="7807643" cy="858520"/>
          </a:xfrm>
        </p:spPr>
        <p:txBody>
          <a:bodyPr/>
          <a:lstStyle>
            <a:lvl1pPr marL="0" indent="0">
              <a:buNone/>
              <a:defRPr sz="2000"/>
            </a:lvl1pPr>
            <a:lvl2pPr marL="650458" indent="0">
              <a:buNone/>
              <a:defRPr sz="1700"/>
            </a:lvl2pPr>
            <a:lvl3pPr marL="1300917" indent="0">
              <a:buNone/>
              <a:defRPr sz="1400"/>
            </a:lvl3pPr>
            <a:lvl4pPr marL="1951375" indent="0">
              <a:buNone/>
              <a:defRPr sz="1300"/>
            </a:lvl4pPr>
            <a:lvl5pPr marL="2601834" indent="0">
              <a:buNone/>
              <a:defRPr sz="1300"/>
            </a:lvl5pPr>
            <a:lvl6pPr marL="3252292" indent="0">
              <a:buNone/>
              <a:defRPr sz="1300"/>
            </a:lvl6pPr>
            <a:lvl7pPr marL="3902751" indent="0">
              <a:buNone/>
              <a:defRPr sz="1300"/>
            </a:lvl7pPr>
            <a:lvl8pPr marL="4553209" indent="0">
              <a:buNone/>
              <a:defRPr sz="1300"/>
            </a:lvl8pPr>
            <a:lvl9pPr marL="5203668" indent="0">
              <a:buNone/>
              <a:defRPr sz="13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1">
            <a:extLst>
              <a:ext uri="{FF2B5EF4-FFF2-40B4-BE49-F238E27FC236}">
                <a16:creationId xmlns:a16="http://schemas.microsoft.com/office/drawing/2014/main" id="{64CACF3E-EFAB-2274-E341-DCF544A37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681" y="6681936"/>
            <a:ext cx="12168188" cy="50323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1">
            <a:extLst>
              <a:ext uri="{FF2B5EF4-FFF2-40B4-BE49-F238E27FC236}">
                <a16:creationId xmlns:a16="http://schemas.microsoft.com/office/drawing/2014/main" id="{4657375B-1904-8C32-ABF0-D1CBA61E3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681" y="6681936"/>
            <a:ext cx="12168188" cy="50323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434235" y="220133"/>
            <a:ext cx="2927866" cy="4680374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50637" y="220133"/>
            <a:ext cx="8566719" cy="468037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1">
            <a:extLst>
              <a:ext uri="{FF2B5EF4-FFF2-40B4-BE49-F238E27FC236}">
                <a16:creationId xmlns:a16="http://schemas.microsoft.com/office/drawing/2014/main" id="{84A4EE19-44B6-FC14-2648-1AED2E72CE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681" y="6681936"/>
            <a:ext cx="12168188" cy="50323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a 9">
            <a:extLst>
              <a:ext uri="{FF2B5EF4-FFF2-40B4-BE49-F238E27FC236}">
                <a16:creationId xmlns:a16="http://schemas.microsoft.com/office/drawing/2014/main" id="{909AD898-AA16-A87F-8EDB-B7C1A276E6AD}"/>
              </a:ext>
            </a:extLst>
          </p:cNvPr>
          <p:cNvGrpSpPr/>
          <p:nvPr userDrawn="1"/>
        </p:nvGrpSpPr>
        <p:grpSpPr>
          <a:xfrm>
            <a:off x="794840" y="6609382"/>
            <a:ext cx="1723926" cy="638666"/>
            <a:chOff x="954695" y="1245386"/>
            <a:chExt cx="13022321" cy="4824411"/>
          </a:xfrm>
        </p:grpSpPr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B5FB02FA-3FA0-9397-DDB7-2C2BFD980D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727" b="21827"/>
            <a:stretch>
              <a:fillRect/>
            </a:stretch>
          </p:blipFill>
          <p:spPr>
            <a:xfrm>
              <a:off x="954695" y="1245386"/>
              <a:ext cx="4850184" cy="4824411"/>
            </a:xfrm>
            <a:prstGeom prst="rect">
              <a:avLst/>
            </a:prstGeom>
          </p:spPr>
        </p:pic>
        <p:pic>
          <p:nvPicPr>
            <p:cNvPr id="9" name="Obraz 8">
              <a:extLst>
                <a:ext uri="{FF2B5EF4-FFF2-40B4-BE49-F238E27FC236}">
                  <a16:creationId xmlns:a16="http://schemas.microsoft.com/office/drawing/2014/main" id="{CFF3CDED-C544-5996-AB4C-8BF8862980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53" t="15859" b="38332"/>
            <a:stretch>
              <a:fillRect/>
            </a:stretch>
          </p:blipFill>
          <p:spPr>
            <a:xfrm>
              <a:off x="6462535" y="2244048"/>
              <a:ext cx="7514481" cy="2827080"/>
            </a:xfrm>
            <a:prstGeom prst="rect">
              <a:avLst/>
            </a:prstGeom>
          </p:spPr>
        </p:pic>
      </p:grpSp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650875" y="293688"/>
            <a:ext cx="1171098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92" tIns="65046" rIns="130092" bIns="650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650875" y="1706563"/>
            <a:ext cx="11710988" cy="482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92" tIns="65046" rIns="130092" bIns="650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31" name="Symbol zastępczy stopki 1">
            <a:extLst>
              <a:ext uri="{FF2B5EF4-FFF2-40B4-BE49-F238E27FC236}">
                <a16:creationId xmlns:a16="http://schemas.microsoft.com/office/drawing/2014/main" id="{B7188B1C-79F2-4DBE-8785-E0AA05FAC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681" y="6681936"/>
            <a:ext cx="12168188" cy="50323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cxnSp>
        <p:nvCxnSpPr>
          <p:cNvPr id="32" name="Łącznik prosty 31">
            <a:extLst>
              <a:ext uri="{FF2B5EF4-FFF2-40B4-BE49-F238E27FC236}">
                <a16:creationId xmlns:a16="http://schemas.microsoft.com/office/drawing/2014/main" id="{5F46401E-050D-45B7-9897-CDD7C865F490}"/>
              </a:ext>
            </a:extLst>
          </p:cNvPr>
          <p:cNvCxnSpPr/>
          <p:nvPr userDrawn="1"/>
        </p:nvCxnSpPr>
        <p:spPr>
          <a:xfrm>
            <a:off x="-11810" y="6541512"/>
            <a:ext cx="13012738" cy="1588"/>
          </a:xfrm>
          <a:prstGeom prst="line">
            <a:avLst/>
          </a:prstGeom>
          <a:ln w="28575">
            <a:solidFill>
              <a:srgbClr val="9D33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3" name="Grupa 12">
            <a:extLst>
              <a:ext uri="{FF2B5EF4-FFF2-40B4-BE49-F238E27FC236}">
                <a16:creationId xmlns:a16="http://schemas.microsoft.com/office/drawing/2014/main" id="{1ADF43AD-9B3D-1E04-8510-C100140F99B0}"/>
              </a:ext>
            </a:extLst>
          </p:cNvPr>
          <p:cNvGrpSpPr/>
          <p:nvPr userDrawn="1"/>
        </p:nvGrpSpPr>
        <p:grpSpPr>
          <a:xfrm>
            <a:off x="10363322" y="6609381"/>
            <a:ext cx="1773127" cy="638666"/>
            <a:chOff x="10363322" y="6609381"/>
            <a:chExt cx="1773127" cy="638666"/>
          </a:xfrm>
        </p:grpSpPr>
        <p:sp>
          <p:nvSpPr>
            <p:cNvPr id="36" name="Prostokąt 35">
              <a:extLst>
                <a:ext uri="{FF2B5EF4-FFF2-40B4-BE49-F238E27FC236}">
                  <a16:creationId xmlns:a16="http://schemas.microsoft.com/office/drawing/2014/main" id="{3CB838B1-42FD-4F7B-8B93-F64357E56A8E}"/>
                </a:ext>
              </a:extLst>
            </p:cNvPr>
            <p:cNvSpPr/>
            <p:nvPr/>
          </p:nvSpPr>
          <p:spPr>
            <a:xfrm>
              <a:off x="11004408" y="6640558"/>
              <a:ext cx="1132041" cy="5763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900" b="1" i="0" u="none" strike="noStrike" kern="0" cap="none" spc="0" normalizeH="0" baseline="0" dirty="0">
                  <a:ln>
                    <a:noFill/>
                  </a:ln>
                  <a:solidFill>
                    <a:srgbClr val="155A49"/>
                  </a:solidFill>
                  <a:effectLst/>
                  <a:uLnTx/>
                  <a:uFillTx/>
                  <a:latin typeface="SGGW Sans SemiBold" panose="00000A00000000000000" pitchFamily="50" charset="0"/>
                  <a:ea typeface="+mn-ea"/>
                  <a:cs typeface="+mn-cs"/>
                </a:rPr>
                <a:t>Wydział</a:t>
              </a:r>
              <a:r>
                <a:rPr lang="pl-PL" sz="900" b="1" kern="0" dirty="0">
                  <a:solidFill>
                    <a:srgbClr val="155A49"/>
                  </a:solidFill>
                  <a:latin typeface="SGGW Sans SemiBold" panose="00000A00000000000000" pitchFamily="50" charset="0"/>
                  <a:cs typeface="+mn-cs"/>
                </a:rPr>
                <a:t> Nauk </a:t>
              </a:r>
              <a:br>
                <a:rPr lang="pl-PL" sz="900" b="1" kern="0" dirty="0">
                  <a:solidFill>
                    <a:srgbClr val="155A49"/>
                  </a:solidFill>
                  <a:latin typeface="SGGW Sans SemiBold" panose="00000A00000000000000" pitchFamily="50" charset="0"/>
                  <a:cs typeface="+mn-cs"/>
                </a:rPr>
              </a:br>
              <a:r>
                <a:rPr lang="pl-PL" sz="900" b="1" kern="0" dirty="0">
                  <a:solidFill>
                    <a:srgbClr val="155A49"/>
                  </a:solidFill>
                  <a:latin typeface="SGGW Sans SemiBold" panose="00000A00000000000000" pitchFamily="50" charset="0"/>
                  <a:cs typeface="+mn-cs"/>
                </a:rPr>
                <a:t>o Zdrowiu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155A49"/>
                  </a:solidFill>
                  <a:effectLst/>
                  <a:uLnTx/>
                  <a:uFillTx/>
                  <a:latin typeface="SGGW Sans SemiBold" panose="00000A00000000000000" pitchFamily="50" charset="0"/>
                  <a:ea typeface="+mn-ea"/>
                  <a:cs typeface="Arial" charset="0"/>
                </a:rPr>
                <a:t>Katedra Dietetyki</a:t>
              </a:r>
            </a:p>
          </p:txBody>
        </p:sp>
        <p:pic>
          <p:nvPicPr>
            <p:cNvPr id="12" name="Obraz 11">
              <a:extLst>
                <a:ext uri="{FF2B5EF4-FFF2-40B4-BE49-F238E27FC236}">
                  <a16:creationId xmlns:a16="http://schemas.microsoft.com/office/drawing/2014/main" id="{08F39426-4B08-FF06-BAA8-0459A800EE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727" b="21827"/>
            <a:stretch>
              <a:fillRect/>
            </a:stretch>
          </p:blipFill>
          <p:spPr>
            <a:xfrm>
              <a:off x="10363322" y="6609381"/>
              <a:ext cx="642079" cy="638666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1300163" rtl="0" eaLnBrk="0" fontAlgn="base" hangingPunct="0">
        <a:spcBef>
          <a:spcPct val="0"/>
        </a:spcBef>
        <a:spcAft>
          <a:spcPct val="0"/>
        </a:spcAft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2pPr>
      <a:lvl3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3pPr>
      <a:lvl4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4pPr>
      <a:lvl5pPr algn="ctr" defTabSz="130016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5pPr>
      <a:lvl6pPr marL="4572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6pPr>
      <a:lvl7pPr marL="9144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7pPr>
      <a:lvl8pPr marL="13716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8pPr>
      <a:lvl9pPr marL="1828800" algn="ctr" defTabSz="1300163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" pitchFamily="34" charset="0"/>
        </a:defRPr>
      </a:lvl9pPr>
    </p:titleStyle>
    <p:bodyStyle>
      <a:lvl1pPr marL="487363" indent="-487363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5688" indent="-406400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00" indent="-323850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6475" indent="-323850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763" indent="-323850" algn="l" defTabSz="130016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7521" indent="-325229" algn="l" defTabSz="130091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7980" indent="-325229" algn="l" defTabSz="130091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8438" indent="-325229" algn="l" defTabSz="130091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8897" indent="-325229" algn="l" defTabSz="130091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130091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458" algn="l" defTabSz="130091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917" algn="l" defTabSz="130091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1375" algn="l" defTabSz="130091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1834" algn="l" defTabSz="130091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2292" algn="l" defTabSz="130091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2751" algn="l" defTabSz="130091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3209" algn="l" defTabSz="130091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3668" algn="l" defTabSz="130091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6BEFAC-35A9-8AA3-F025-A5A93F2421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Tytuł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F223168-96B9-FA9B-C5DB-E741D71D51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Autorzy, afiliacje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BEC1E7A-E407-CA89-AA34-50F654012B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7888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FFED6B-5C4A-B893-E549-65A90EB4C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2229157-8804-1444-686F-350337E38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91578D7-E0EC-0B22-370B-EAAC8B2D0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9538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2706EA-38E9-199B-66C6-2F8A5C147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pracy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D005BC-7D2A-94F1-961B-DE369FF13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71FAF1D-5C7B-0F47-B143-B96990E78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86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DFB457-2376-B171-254C-4A0842BE4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Metodyka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007EF5-8CA6-0E4E-363B-46A28BD90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24E058D-161D-A498-DCBE-BE2ADA4037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3270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6A5E56-B465-4F9E-4EA1-E426065E7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Wyniki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9E8564-1DEE-03ED-049F-1F6CECF39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875" y="1706563"/>
            <a:ext cx="5855494" cy="4827587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548D6CC-ED56-3964-7619-624CA7DE50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graphicFrame>
        <p:nvGraphicFramePr>
          <p:cNvPr id="5" name="Wykres 2">
            <a:extLst>
              <a:ext uri="{FF2B5EF4-FFF2-40B4-BE49-F238E27FC236}">
                <a16:creationId xmlns:a16="http://schemas.microsoft.com/office/drawing/2014/main" id="{A1314D69-57A3-1A3A-B565-55BEAAAB65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6849197"/>
              </p:ext>
            </p:extLst>
          </p:nvPr>
        </p:nvGraphicFramePr>
        <p:xfrm>
          <a:off x="7226449" y="1857400"/>
          <a:ext cx="5014912" cy="407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017443" imgH="4072481" progId="Excel.Sheet.8">
                  <p:embed/>
                </p:oleObj>
              </mc:Choice>
              <mc:Fallback>
                <p:oleObj r:id="rId2" imgW="5017443" imgH="4072481" progId="Excel.Sheet.8">
                  <p:embed/>
                  <p:pic>
                    <p:nvPicPr>
                      <p:cNvPr id="5" name="Wykres 2">
                        <a:extLst>
                          <a:ext uri="{FF2B5EF4-FFF2-40B4-BE49-F238E27FC236}">
                            <a16:creationId xmlns:a16="http://schemas.microsoft.com/office/drawing/2014/main" id="{A1314D69-57A3-1A3A-B565-55BEAAAB651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6449" y="1857400"/>
                        <a:ext cx="5014912" cy="407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1681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2FB1B4-6805-EB1A-E152-FAFE0517D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Wnioski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58E022-884B-2C71-B806-52C666798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443A749-4DB4-291C-71C4-A426F17AC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5377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C28EBC-13D5-F2F6-E0C8-55CD52F3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875" y="3048000"/>
            <a:ext cx="11710988" cy="1219200"/>
          </a:xfrm>
        </p:spPr>
        <p:txBody>
          <a:bodyPr/>
          <a:lstStyle/>
          <a:p>
            <a:r>
              <a:rPr lang="pl-PL" dirty="0"/>
              <a:t>Dziękuję za uwagę!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C647F67-F43D-1953-C3EA-2D9ADC019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09915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D0FBD63DFEC34B9F25279A7EDD0C70" ma:contentTypeVersion="14" ma:contentTypeDescription="Utwórz nowy dokument." ma:contentTypeScope="" ma:versionID="776fe8f73eb46482cde0fe053745cc04">
  <xsd:schema xmlns:xsd="http://www.w3.org/2001/XMLSchema" xmlns:xs="http://www.w3.org/2001/XMLSchema" xmlns:p="http://schemas.microsoft.com/office/2006/metadata/properties" xmlns:ns3="c41f9e14-747a-4701-9185-ab88c25f6c27" xmlns:ns4="1ec5cc62-5107-49bb-ac35-ee9f262548af" targetNamespace="http://schemas.microsoft.com/office/2006/metadata/properties" ma:root="true" ma:fieldsID="16e36b844f6c9d0131f262d685251f6e" ns3:_="" ns4:_="">
    <xsd:import namespace="c41f9e14-747a-4701-9185-ab88c25f6c27"/>
    <xsd:import namespace="1ec5cc62-5107-49bb-ac35-ee9f262548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1f9e14-747a-4701-9185-ab88c25f6c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c5cc62-5107-49bb-ac35-ee9f262548a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E8FF59-9374-4198-B45C-BBB2E27E73C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1ec5cc62-5107-49bb-ac35-ee9f262548af"/>
    <ds:schemaRef ds:uri="c41f9e14-747a-4701-9185-ab88c25f6c27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8003B8B-F590-4C44-BF57-088DF01CF2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1f9e14-747a-4701-9185-ab88c25f6c27"/>
    <ds:schemaRef ds:uri="1ec5cc62-5107-49bb-ac35-ee9f262548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6C9793-C7B5-439E-943F-8D4037D836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112</Words>
  <Application>Microsoft Office PowerPoint</Application>
  <PresentationFormat>Niestandardowy</PresentationFormat>
  <Paragraphs>15</Paragraphs>
  <Slides>7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Arial</vt:lpstr>
      <vt:lpstr>Calibri</vt:lpstr>
      <vt:lpstr>SGGW Sans SemiBold</vt:lpstr>
      <vt:lpstr>Motyw pakietu Office</vt:lpstr>
      <vt:lpstr>Microsoft Excel 97-2003 Worksheet</vt:lpstr>
      <vt:lpstr>Tytuł</vt:lpstr>
      <vt:lpstr>Wstęp</vt:lpstr>
      <vt:lpstr>Cel pracy</vt:lpstr>
      <vt:lpstr>Metodyka</vt:lpstr>
      <vt:lpstr>Wyniki</vt:lpstr>
      <vt:lpstr>Wnioski</vt:lpstr>
      <vt:lpstr>Dziękuję za uwagę!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Mycu</dc:creator>
  <cp:lastModifiedBy>Łukasz Kopiasz</cp:lastModifiedBy>
  <cp:revision>18</cp:revision>
  <dcterms:created xsi:type="dcterms:W3CDTF">2010-01-18T08:05:51Z</dcterms:created>
  <dcterms:modified xsi:type="dcterms:W3CDTF">2026-10-12T11:59:48Z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0x010100E2D0FBD63DFEC34B9F25279A7EDD0C70</vt:lpwstr>
  </property>
</Properties>
</file>